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0"/>
  </p:notesMasterIdLst>
  <p:sldIdLst>
    <p:sldId id="256" r:id="rId4"/>
    <p:sldId id="293" r:id="rId5"/>
    <p:sldId id="294" r:id="rId6"/>
    <p:sldId id="3396" r:id="rId7"/>
    <p:sldId id="3397" r:id="rId8"/>
    <p:sldId id="286" r:id="rId9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9F6B3-ECBA-B84F-AF10-DB391332B668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57E0C-9B27-624D-9D1F-AEBFB7D793B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2534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Implémenter</a:t>
            </a:r>
            <a:r>
              <a:rPr lang="en-US" dirty="0"/>
              <a:t> le code </a:t>
            </a:r>
            <a:r>
              <a:rPr lang="en-US" dirty="0" err="1"/>
              <a:t>IaC</a:t>
            </a:r>
            <a:r>
              <a:rPr lang="en-US" dirty="0"/>
              <a:t> Terraform de </a:t>
            </a:r>
            <a:r>
              <a:rPr lang="en-US" dirty="0" err="1"/>
              <a:t>l’architecture</a:t>
            </a:r>
            <a:r>
              <a:rPr lang="en-US" dirty="0"/>
              <a:t> finale.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Compléter</a:t>
            </a:r>
            <a:r>
              <a:rPr lang="en-US" dirty="0"/>
              <a:t> le rapport PSSI</a:t>
            </a:r>
          </a:p>
          <a:p>
            <a:pPr marL="0" indent="0">
              <a:buNone/>
            </a:pPr>
            <a:r>
              <a:rPr lang="en-US" dirty="0"/>
              <a:t>	- schema de </a:t>
            </a:r>
            <a:r>
              <a:rPr lang="en-US" dirty="0" err="1"/>
              <a:t>l’architecture</a:t>
            </a:r>
            <a:r>
              <a:rPr lang="en-US" dirty="0"/>
              <a:t> finale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57E0C-9B27-624D-9D1F-AEBFB7D793B2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143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8828-14A0-412B-94BC-241CF3A039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D60B-FCFD-734E-927C-106C80AB1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22521-A728-D44F-BF60-81283FFE3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32929-2D15-804C-9D7E-B62D9A74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D126E-7028-964B-BD90-767241EB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AC391-489C-F34D-A857-FCC24D3F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66793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477D-3423-1748-B765-706D0013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FAC877-26BB-8C40-B2C9-ACA50F231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7934-4045-3540-89AC-41DEF479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6654C-7053-EA44-A04D-61FB1EF3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AC185-353B-F34F-8919-AFAAF134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165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82909-371A-8941-A7DF-DF7572342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85525D-3EA7-F64F-9532-FD6F115FE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11E83-50C6-274E-A766-016FAE441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B9A45-B7CE-974D-9AC7-391B1F9C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18F15-BEBC-5D45-9B0D-A045AAFD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60642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354" y="404666"/>
            <a:ext cx="11342769" cy="936773"/>
          </a:xfrm>
        </p:spPr>
        <p:txBody>
          <a:bodyPr lIns="108000" tIns="0" rIns="108000" bIns="0"/>
          <a:lstStyle>
            <a:lvl1pPr>
              <a:defRPr sz="22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Complete with a title here that carries your message on two lines at most for more </a:t>
            </a:r>
            <a:r>
              <a:rPr lang="en-US" noProof="0" dirty="0"/>
              <a:t>readability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25354" y="144314"/>
            <a:ext cx="11342769" cy="260350"/>
          </a:xfrm>
          <a:prstGeom prst="rect">
            <a:avLst/>
          </a:prstGeom>
        </p:spPr>
        <p:txBody>
          <a:bodyPr lIns="108000" tIns="0" rIns="108000" bIns="0" anchor="b"/>
          <a:lstStyle>
            <a:lvl1pPr>
              <a:spcBef>
                <a:spcPts val="0"/>
              </a:spcBef>
              <a:defRPr sz="1000" i="0" cap="all" baseline="0">
                <a:solidFill>
                  <a:schemeClr val="accent4"/>
                </a:solidFill>
                <a:latin typeface="+mj-lt"/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Insert a top title here - must not exceed 1 line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4" hasCustomPrompt="1"/>
          </p:nvPr>
        </p:nvSpPr>
        <p:spPr>
          <a:xfrm>
            <a:off x="425354" y="1341438"/>
            <a:ext cx="11342769" cy="4895850"/>
          </a:xfrm>
          <a:prstGeom prst="rect">
            <a:avLst/>
          </a:prstGeom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 algn="just">
              <a:defRPr>
                <a:solidFill>
                  <a:schemeClr val="tx1"/>
                </a:solidFill>
              </a:defRPr>
            </a:lvl6pPr>
            <a:lvl7pPr algn="just">
              <a:defRPr>
                <a:solidFill>
                  <a:schemeClr val="tx1"/>
                </a:solidFill>
              </a:defRPr>
            </a:lvl7pPr>
            <a:lvl8pPr algn="just">
              <a:defRPr>
                <a:solidFill>
                  <a:schemeClr val="tx1"/>
                </a:solidFill>
              </a:defRPr>
            </a:lvl8pPr>
            <a:lvl9pPr algn="just"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Level 1 - </a:t>
            </a:r>
            <a:r>
              <a:rPr lang="en-US" dirty="0">
                <a:solidFill>
                  <a:srgbClr val="503078"/>
                </a:solidFill>
              </a:rPr>
              <a:t>To move to the next level, Alt + Shift + right arrow</a:t>
            </a:r>
            <a:endParaRPr lang="en-US" dirty="0"/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  <a:p>
            <a:pPr lvl="3"/>
            <a:r>
              <a:rPr lang="en-US" dirty="0"/>
              <a:t>Level 4</a:t>
            </a:r>
          </a:p>
          <a:p>
            <a:pPr lvl="4"/>
            <a:r>
              <a:rPr lang="en-US" dirty="0"/>
              <a:t>Level 5</a:t>
            </a:r>
          </a:p>
          <a:p>
            <a:pPr lvl="5"/>
            <a:r>
              <a:rPr lang="en-US" dirty="0"/>
              <a:t>Level 6</a:t>
            </a:r>
          </a:p>
          <a:p>
            <a:pPr lvl="6"/>
            <a:r>
              <a:rPr lang="en-US" dirty="0"/>
              <a:t>Level 7</a:t>
            </a:r>
          </a:p>
          <a:p>
            <a:pPr lvl="7"/>
            <a:r>
              <a:rPr lang="en-US" noProof="0" dirty="0"/>
              <a:t>Level </a:t>
            </a:r>
            <a:r>
              <a:rPr lang="en-US" dirty="0"/>
              <a:t>8</a:t>
            </a:r>
          </a:p>
          <a:p>
            <a:pPr lvl="8"/>
            <a:r>
              <a:rPr lang="en-US" dirty="0"/>
              <a:t>Level 9</a:t>
            </a:r>
          </a:p>
        </p:txBody>
      </p:sp>
    </p:spTree>
    <p:extLst>
      <p:ext uri="{BB962C8B-B14F-4D97-AF65-F5344CB8AC3E}">
        <p14:creationId xmlns:p14="http://schemas.microsoft.com/office/powerpoint/2010/main" val="113649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rveillant\Desktop\WAVESTONE #ProdTools\4. Visuels\La city 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4"/>
          <a:stretch/>
        </p:blipFill>
        <p:spPr bwMode="auto">
          <a:xfrm>
            <a:off x="-19141" y="1"/>
            <a:ext cx="12211141" cy="686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 bwMode="black">
          <a:xfrm>
            <a:off x="-1277" y="-1"/>
            <a:ext cx="2835031" cy="5229201"/>
          </a:xfrm>
          <a:prstGeom prst="rect">
            <a:avLst/>
          </a:prstGeom>
          <a:noFill/>
        </p:spPr>
        <p:txBody>
          <a:bodyPr wrap="square" rtlCol="0" anchor="t" anchorCtr="1">
            <a:noAutofit/>
          </a:bodyPr>
          <a:lstStyle/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PARIS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LONDRES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NEW YORK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HONG KONG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SINGAPOUR *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DUBAI *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SAO PAULO *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LUXEMBOURG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MADRID *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MILAN *</a:t>
            </a:r>
          </a:p>
          <a:p>
            <a:pPr marL="0" marR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noProof="0">
                <a:solidFill>
                  <a:schemeClr val="bg2"/>
                </a:solidFill>
              </a:rPr>
              <a:t>BRUXELLES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GENEVE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CASABLANCA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ISTANBUL * 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EDIMBOURG 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LYON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MARSEILLE</a:t>
            </a:r>
          </a:p>
          <a:p>
            <a:pPr algn="l">
              <a:lnSpc>
                <a:spcPct val="200000"/>
              </a:lnSpc>
            </a:pPr>
            <a:r>
              <a:rPr lang="fr-FR" sz="1000" noProof="0">
                <a:solidFill>
                  <a:schemeClr val="bg2"/>
                </a:solidFill>
              </a:rPr>
              <a:t>NANTES</a:t>
            </a:r>
          </a:p>
          <a:p>
            <a:pPr algn="l"/>
            <a:endParaRPr lang="fr-FR" sz="1000" noProof="0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 bwMode="black">
          <a:xfrm>
            <a:off x="842494" y="5605209"/>
            <a:ext cx="930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700" noProof="0">
                <a:solidFill>
                  <a:schemeClr val="bg2"/>
                </a:solidFill>
              </a:rPr>
              <a:t>* Partenariats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0E4D135-36B3-4269-A1C7-E04CFCBC3E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70" y="922152"/>
            <a:ext cx="3960000" cy="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39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93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62C5-45BC-D34D-BE06-9D9C11E3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A712-0101-1E43-B31B-A929B67C1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93ECA-B75D-1A4F-8263-2B98C68E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31C81-B577-E042-ACEC-41B883ED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461CB-DCB7-2B4E-8757-D73D6E5A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7658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DE76-ED1B-E64A-AC47-DF52CD2FE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0FA99-546D-7C46-B18C-DF1E2D122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86B87-59D0-8A43-82C8-790323B1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3B64A-751F-0E4A-B518-EB55A7D9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29967-3C7C-4D4A-9156-D28222D6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5551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72C9-5BD9-C843-BBFE-68636B22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C503F-DA09-6842-B76A-D9F05472B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F4C55-27EC-D64B-B652-993D6E212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2D52A-8394-F24A-A0C6-79DC2F8E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6D20A-A64E-1647-91F8-ED138471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77A0C-FEE3-E44B-9405-EE110B0B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323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815A-B5CD-E54E-83B5-FCA16FE5F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1D591-120A-B547-AC2E-43505CB7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B72C4-42E3-A744-B0F6-CF52C8CF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22E66-D9EA-6C4C-B7C3-4981B90B5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2DCDA-9484-F844-8C5D-9DD8A4E20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5559-8B44-D44B-8AA4-4A0DA5559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B1858-0182-6B46-9217-FC81DFE8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44536-BC81-324B-B047-FE4BE60F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16473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3573-3301-4E4F-8B4D-F9D24C1C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1BEF77-38F0-D340-A223-2561B972B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4819A-03CC-054D-9429-4E279DA4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0CD40-7E5C-3C45-A8AD-85923B7F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1572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51DCBB-1AD9-234D-B2A8-AF40AAAC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C9D06-5F24-7942-99CB-1339E38D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9E5C5-64BB-EE4F-8E3D-90811697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7089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0A1E-3FC7-9941-BB0B-FBFAD9D4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707A-B731-094B-BAB4-2FBB992D0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CBD78-AA21-C24E-A500-AA1A6AADB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96C94-EDAE-4349-8A12-27C0B1F3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E5C4D-BED1-654A-BFB3-31B70268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7DDEB-390C-EB46-A3F1-867F2029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27574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A8AD-AE3E-D04B-AFBD-13AA68FE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5CB1C1-8728-4949-A688-97FB1BB24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EF206-052B-FB4F-AB02-34E6D6B32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0A636-5597-CB46-90E7-4538D941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07B30-BFCC-F24F-B876-AE3BF037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07288-12DC-DE4A-ACF7-51735282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213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014DC6-59A3-DC40-A3EE-E2997D50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86A28-3D63-3549-8BE9-521557DC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189D9-2BA9-944B-8DD6-94E7C3D50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EDE3E-B405-BF46-8240-A980F0B11063}" type="datetimeFigureOut">
              <a:rPr lang="en-FR" smtClean="0"/>
              <a:t>30/03/2022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67C22-1136-2F49-A7E5-C565D7ABE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8813B-E6C5-5D4D-9338-687825D7B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6BD61-87BC-684F-81FB-E9B0D794026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2554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DD9D-AB9B-B84C-93A0-8F20F2657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831C0-EC90-1443-9D4F-DD73E68896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1A37A-C514-CA43-8031-2CEC50540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405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97" t="34507" r="35654" b="3916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945EA-74DF-0B4C-AA4E-3D36CFE666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40" y="3111437"/>
            <a:ext cx="6339865" cy="1052948"/>
          </a:xfrm>
          <a:prstGeom prst="rect">
            <a:avLst/>
          </a:prstGeom>
        </p:spPr>
      </p:pic>
      <p:sp>
        <p:nvSpPr>
          <p:cNvPr id="6" name="ZoneTexte 423">
            <a:extLst>
              <a:ext uri="{FF2B5EF4-FFF2-40B4-BE49-F238E27FC236}">
                <a16:creationId xmlns:a16="http://schemas.microsoft.com/office/drawing/2014/main" id="{9DD4C26F-E7DF-274A-8690-1CF6004DA614}"/>
              </a:ext>
            </a:extLst>
          </p:cNvPr>
          <p:cNvSpPr txBox="1"/>
          <p:nvPr/>
        </p:nvSpPr>
        <p:spPr>
          <a:xfrm>
            <a:off x="8560532" y="4445984"/>
            <a:ext cx="2865115" cy="408623"/>
          </a:xfrm>
          <a:prstGeom prst="roundRect">
            <a:avLst/>
          </a:prstGeom>
          <a:solidFill>
            <a:srgbClr val="D59D00"/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Gotham" panose="02000504050000020004" pitchFamily="2" charset="0"/>
              </a:rPr>
              <a:t>Equipe : </a:t>
            </a:r>
            <a:r>
              <a:rPr lang="fr-FR" b="1" dirty="0" err="1">
                <a:solidFill>
                  <a:schemeClr val="bg1"/>
                </a:solidFill>
                <a:latin typeface="Gotham" panose="02000504050000020004" pitchFamily="2" charset="0"/>
              </a:rPr>
              <a:t>Noops</a:t>
            </a:r>
            <a:endParaRPr lang="fr-FR" b="1" dirty="0">
              <a:solidFill>
                <a:schemeClr val="bg1"/>
              </a:solidFill>
              <a:latin typeface="Gotham" panose="02000504050000020004" pitchFamily="2" charset="0"/>
            </a:endParaRPr>
          </a:p>
        </p:txBody>
      </p:sp>
      <p:grpSp>
        <p:nvGrpSpPr>
          <p:cNvPr id="7" name="Groupe 419">
            <a:extLst>
              <a:ext uri="{FF2B5EF4-FFF2-40B4-BE49-F238E27FC236}">
                <a16:creationId xmlns:a16="http://schemas.microsoft.com/office/drawing/2014/main" id="{D9D12418-6563-A247-AC7B-D12816CAE886}"/>
              </a:ext>
            </a:extLst>
          </p:cNvPr>
          <p:cNvGrpSpPr/>
          <p:nvPr/>
        </p:nvGrpSpPr>
        <p:grpSpPr>
          <a:xfrm>
            <a:off x="9365650" y="4967574"/>
            <a:ext cx="2112237" cy="499960"/>
            <a:chOff x="9365650" y="4354647"/>
            <a:chExt cx="2112237" cy="499960"/>
          </a:xfrm>
          <a:solidFill>
            <a:srgbClr val="3970B2"/>
          </a:solidFill>
        </p:grpSpPr>
        <p:sp>
          <p:nvSpPr>
            <p:cNvPr id="8" name="ZoneTexte 420">
              <a:extLst>
                <a:ext uri="{FF2B5EF4-FFF2-40B4-BE49-F238E27FC236}">
                  <a16:creationId xmlns:a16="http://schemas.microsoft.com/office/drawing/2014/main" id="{E5B4CBCD-5D84-9C4F-942F-EA2D52C797AB}"/>
                </a:ext>
              </a:extLst>
            </p:cNvPr>
            <p:cNvSpPr txBox="1"/>
            <p:nvPr/>
          </p:nvSpPr>
          <p:spPr>
            <a:xfrm>
              <a:off x="9464885" y="4445984"/>
              <a:ext cx="1960762" cy="408623"/>
            </a:xfrm>
            <a:prstGeom prst="round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Gotham" panose="02000504050000020004" pitchFamily="2" charset="0"/>
                </a:rPr>
                <a:t>Epreuve 2</a:t>
              </a:r>
            </a:p>
          </p:txBody>
        </p:sp>
        <p:sp>
          <p:nvSpPr>
            <p:cNvPr id="9" name="Rectangle : coins arrondis 422">
              <a:extLst>
                <a:ext uri="{FF2B5EF4-FFF2-40B4-BE49-F238E27FC236}">
                  <a16:creationId xmlns:a16="http://schemas.microsoft.com/office/drawing/2014/main" id="{D8D16A9B-5378-C44E-A5F0-C0A056AC1457}"/>
                </a:ext>
              </a:extLst>
            </p:cNvPr>
            <p:cNvSpPr/>
            <p:nvPr/>
          </p:nvSpPr>
          <p:spPr>
            <a:xfrm>
              <a:off x="11369887" y="4664191"/>
              <a:ext cx="108000" cy="10800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2400" b="1">
                <a:latin typeface="Gotham Book" pitchFamily="50" charset="0"/>
              </a:endParaRPr>
            </a:p>
          </p:txBody>
        </p:sp>
        <p:sp>
          <p:nvSpPr>
            <p:cNvPr id="10" name="Rectangle : coins arrondis 428">
              <a:extLst>
                <a:ext uri="{FF2B5EF4-FFF2-40B4-BE49-F238E27FC236}">
                  <a16:creationId xmlns:a16="http://schemas.microsoft.com/office/drawing/2014/main" id="{933BDD57-FBF9-0F4D-B899-1775DF7DDE40}"/>
                </a:ext>
              </a:extLst>
            </p:cNvPr>
            <p:cNvSpPr/>
            <p:nvPr/>
          </p:nvSpPr>
          <p:spPr>
            <a:xfrm>
              <a:off x="9365650" y="4470808"/>
              <a:ext cx="55631" cy="5563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2400" b="1">
                <a:latin typeface="Gotham Book" pitchFamily="50" charset="0"/>
              </a:endParaRPr>
            </a:p>
          </p:txBody>
        </p:sp>
        <p:sp>
          <p:nvSpPr>
            <p:cNvPr id="11" name="Rectangle : coins arrondis 429">
              <a:extLst>
                <a:ext uri="{FF2B5EF4-FFF2-40B4-BE49-F238E27FC236}">
                  <a16:creationId xmlns:a16="http://schemas.microsoft.com/office/drawing/2014/main" id="{847B790E-F8D5-4B41-AE21-B62C5D25A6F9}"/>
                </a:ext>
              </a:extLst>
            </p:cNvPr>
            <p:cNvSpPr/>
            <p:nvPr/>
          </p:nvSpPr>
          <p:spPr>
            <a:xfrm>
              <a:off x="11345655" y="4785949"/>
              <a:ext cx="36000" cy="3600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2400" b="1">
                <a:latin typeface="Gotham Book" pitchFamily="50" charset="0"/>
              </a:endParaRPr>
            </a:p>
          </p:txBody>
        </p:sp>
        <p:sp>
          <p:nvSpPr>
            <p:cNvPr id="12" name="Rectangle : coins arrondis 430">
              <a:extLst>
                <a:ext uri="{FF2B5EF4-FFF2-40B4-BE49-F238E27FC236}">
                  <a16:creationId xmlns:a16="http://schemas.microsoft.com/office/drawing/2014/main" id="{22345B0B-063D-C845-9134-FE52BB89C01B}"/>
                </a:ext>
              </a:extLst>
            </p:cNvPr>
            <p:cNvSpPr/>
            <p:nvPr/>
          </p:nvSpPr>
          <p:spPr>
            <a:xfrm>
              <a:off x="9406336" y="4354647"/>
              <a:ext cx="91336" cy="9133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2400" b="1">
                <a:latin typeface="Gotham Book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31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FBA7259E-3EE7-0447-89F6-5A8A74BFC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0" r="17390"/>
          <a:stretch/>
        </p:blipFill>
        <p:spPr>
          <a:xfrm>
            <a:off x="-13200" y="-10509"/>
            <a:ext cx="6109200" cy="6621613"/>
          </a:xfrm>
          <a:custGeom>
            <a:avLst/>
            <a:gdLst>
              <a:gd name="connsiteX0" fmla="*/ 0 w 6097588"/>
              <a:gd name="connsiteY0" fmla="*/ 0 h 4795838"/>
              <a:gd name="connsiteX1" fmla="*/ 6097588 w 6097588"/>
              <a:gd name="connsiteY1" fmla="*/ 0 h 4795838"/>
              <a:gd name="connsiteX2" fmla="*/ 6097588 w 6097588"/>
              <a:gd name="connsiteY2" fmla="*/ 4795838 h 4795838"/>
              <a:gd name="connsiteX3" fmla="*/ 0 w 6097588"/>
              <a:gd name="connsiteY3" fmla="*/ 4795838 h 4795838"/>
              <a:gd name="connsiteX4" fmla="*/ 0 w 6097588"/>
              <a:gd name="connsiteY4" fmla="*/ 0 h 4795838"/>
              <a:gd name="connsiteX0" fmla="*/ 0 w 6097588"/>
              <a:gd name="connsiteY0" fmla="*/ 0 h 6635927"/>
              <a:gd name="connsiteX1" fmla="*/ 6097588 w 6097588"/>
              <a:gd name="connsiteY1" fmla="*/ 0 h 6635927"/>
              <a:gd name="connsiteX2" fmla="*/ 1051455 w 6097588"/>
              <a:gd name="connsiteY2" fmla="*/ 6635927 h 6635927"/>
              <a:gd name="connsiteX3" fmla="*/ 0 w 6097588"/>
              <a:gd name="connsiteY3" fmla="*/ 4795838 h 6635927"/>
              <a:gd name="connsiteX4" fmla="*/ 0 w 6097588"/>
              <a:gd name="connsiteY4" fmla="*/ 0 h 6635927"/>
              <a:gd name="connsiteX0" fmla="*/ 0 w 6097588"/>
              <a:gd name="connsiteY0" fmla="*/ 0 h 6502879"/>
              <a:gd name="connsiteX1" fmla="*/ 6097588 w 6097588"/>
              <a:gd name="connsiteY1" fmla="*/ 0 h 6502879"/>
              <a:gd name="connsiteX2" fmla="*/ 1027264 w 6097588"/>
              <a:gd name="connsiteY2" fmla="*/ 6502879 h 6502879"/>
              <a:gd name="connsiteX3" fmla="*/ 0 w 6097588"/>
              <a:gd name="connsiteY3" fmla="*/ 4795838 h 6502879"/>
              <a:gd name="connsiteX4" fmla="*/ 0 w 6097588"/>
              <a:gd name="connsiteY4" fmla="*/ 0 h 6502879"/>
              <a:gd name="connsiteX0" fmla="*/ 0 w 6097588"/>
              <a:gd name="connsiteY0" fmla="*/ 0 h 6616574"/>
              <a:gd name="connsiteX1" fmla="*/ 6097588 w 6097588"/>
              <a:gd name="connsiteY1" fmla="*/ 0 h 6616574"/>
              <a:gd name="connsiteX2" fmla="*/ 1044198 w 6097588"/>
              <a:gd name="connsiteY2" fmla="*/ 6616574 h 6616574"/>
              <a:gd name="connsiteX3" fmla="*/ 0 w 6097588"/>
              <a:gd name="connsiteY3" fmla="*/ 4795838 h 6616574"/>
              <a:gd name="connsiteX4" fmla="*/ 0 w 6097588"/>
              <a:gd name="connsiteY4" fmla="*/ 0 h 6616574"/>
              <a:gd name="connsiteX0" fmla="*/ 0 w 6097588"/>
              <a:gd name="connsiteY0" fmla="*/ 0 h 6575450"/>
              <a:gd name="connsiteX1" fmla="*/ 6097588 w 6097588"/>
              <a:gd name="connsiteY1" fmla="*/ 0 h 6575450"/>
              <a:gd name="connsiteX2" fmla="*/ 1078065 w 6097588"/>
              <a:gd name="connsiteY2" fmla="*/ 6575450 h 6575450"/>
              <a:gd name="connsiteX3" fmla="*/ 0 w 6097588"/>
              <a:gd name="connsiteY3" fmla="*/ 4795838 h 6575450"/>
              <a:gd name="connsiteX4" fmla="*/ 0 w 6097588"/>
              <a:gd name="connsiteY4" fmla="*/ 0 h 6575450"/>
              <a:gd name="connsiteX0" fmla="*/ 0 w 6097588"/>
              <a:gd name="connsiteY0" fmla="*/ 0 h 6616574"/>
              <a:gd name="connsiteX1" fmla="*/ 6097588 w 6097588"/>
              <a:gd name="connsiteY1" fmla="*/ 0 h 6616574"/>
              <a:gd name="connsiteX2" fmla="*/ 1046618 w 6097588"/>
              <a:gd name="connsiteY2" fmla="*/ 6616574 h 6616574"/>
              <a:gd name="connsiteX3" fmla="*/ 0 w 6097588"/>
              <a:gd name="connsiteY3" fmla="*/ 4795838 h 6616574"/>
              <a:gd name="connsiteX4" fmla="*/ 0 w 6097588"/>
              <a:gd name="connsiteY4" fmla="*/ 0 h 6616574"/>
              <a:gd name="connsiteX0" fmla="*/ 0 w 6097588"/>
              <a:gd name="connsiteY0" fmla="*/ 0 h 6529489"/>
              <a:gd name="connsiteX1" fmla="*/ 6097588 w 6097588"/>
              <a:gd name="connsiteY1" fmla="*/ 0 h 6529489"/>
              <a:gd name="connsiteX2" fmla="*/ 1116770 w 6097588"/>
              <a:gd name="connsiteY2" fmla="*/ 6529489 h 6529489"/>
              <a:gd name="connsiteX3" fmla="*/ 0 w 6097588"/>
              <a:gd name="connsiteY3" fmla="*/ 4795838 h 6529489"/>
              <a:gd name="connsiteX4" fmla="*/ 0 w 6097588"/>
              <a:gd name="connsiteY4" fmla="*/ 0 h 6529489"/>
              <a:gd name="connsiteX0" fmla="*/ 0 w 6097588"/>
              <a:gd name="connsiteY0" fmla="*/ 0 h 6611736"/>
              <a:gd name="connsiteX1" fmla="*/ 6097588 w 6097588"/>
              <a:gd name="connsiteY1" fmla="*/ 0 h 6611736"/>
              <a:gd name="connsiteX2" fmla="*/ 1041780 w 6097588"/>
              <a:gd name="connsiteY2" fmla="*/ 6611736 h 6611736"/>
              <a:gd name="connsiteX3" fmla="*/ 0 w 6097588"/>
              <a:gd name="connsiteY3" fmla="*/ 4795838 h 6611736"/>
              <a:gd name="connsiteX4" fmla="*/ 0 w 6097588"/>
              <a:gd name="connsiteY4" fmla="*/ 0 h 6611736"/>
              <a:gd name="connsiteX0" fmla="*/ 0 w 6097588"/>
              <a:gd name="connsiteY0" fmla="*/ 0 h 6611736"/>
              <a:gd name="connsiteX1" fmla="*/ 6097588 w 6097588"/>
              <a:gd name="connsiteY1" fmla="*/ 0 h 6611736"/>
              <a:gd name="connsiteX2" fmla="*/ 1041780 w 6097588"/>
              <a:gd name="connsiteY2" fmla="*/ 6611736 h 6611736"/>
              <a:gd name="connsiteX3" fmla="*/ 0 w 6097588"/>
              <a:gd name="connsiteY3" fmla="*/ 4795838 h 6611736"/>
              <a:gd name="connsiteX4" fmla="*/ 0 w 6097588"/>
              <a:gd name="connsiteY4" fmla="*/ 0 h 6611736"/>
              <a:gd name="connsiteX0" fmla="*/ 0 w 6097588"/>
              <a:gd name="connsiteY0" fmla="*/ 0 h 6577675"/>
              <a:gd name="connsiteX1" fmla="*/ 6097588 w 6097588"/>
              <a:gd name="connsiteY1" fmla="*/ 0 h 6577675"/>
              <a:gd name="connsiteX2" fmla="*/ 1062740 w 6097588"/>
              <a:gd name="connsiteY2" fmla="*/ 6577675 h 6577675"/>
              <a:gd name="connsiteX3" fmla="*/ 0 w 6097588"/>
              <a:gd name="connsiteY3" fmla="*/ 4795838 h 6577675"/>
              <a:gd name="connsiteX4" fmla="*/ 0 w 6097588"/>
              <a:gd name="connsiteY4" fmla="*/ 0 h 6577675"/>
              <a:gd name="connsiteX0" fmla="*/ 0 w 6097588"/>
              <a:gd name="connsiteY0" fmla="*/ 0 h 6614356"/>
              <a:gd name="connsiteX1" fmla="*/ 6097588 w 6097588"/>
              <a:gd name="connsiteY1" fmla="*/ 0 h 6614356"/>
              <a:gd name="connsiteX2" fmla="*/ 1047020 w 6097588"/>
              <a:gd name="connsiteY2" fmla="*/ 6614356 h 6614356"/>
              <a:gd name="connsiteX3" fmla="*/ 0 w 6097588"/>
              <a:gd name="connsiteY3" fmla="*/ 4795838 h 6614356"/>
              <a:gd name="connsiteX4" fmla="*/ 0 w 6097588"/>
              <a:gd name="connsiteY4" fmla="*/ 0 h 6614356"/>
              <a:gd name="connsiteX0" fmla="*/ 0 w 6097588"/>
              <a:gd name="connsiteY0" fmla="*/ 0 h 6614356"/>
              <a:gd name="connsiteX1" fmla="*/ 6097588 w 6097588"/>
              <a:gd name="connsiteY1" fmla="*/ 0 h 6614356"/>
              <a:gd name="connsiteX2" fmla="*/ 1047020 w 6097588"/>
              <a:gd name="connsiteY2" fmla="*/ 6614356 h 6614356"/>
              <a:gd name="connsiteX3" fmla="*/ 0 w 6097588"/>
              <a:gd name="connsiteY3" fmla="*/ 4795838 h 6614356"/>
              <a:gd name="connsiteX4" fmla="*/ 0 w 6097588"/>
              <a:gd name="connsiteY4" fmla="*/ 0 h 6614356"/>
              <a:gd name="connsiteX0" fmla="*/ 0 w 6097588"/>
              <a:gd name="connsiteY0" fmla="*/ 0 h 6614356"/>
              <a:gd name="connsiteX1" fmla="*/ 6097588 w 6097588"/>
              <a:gd name="connsiteY1" fmla="*/ 0 h 6614356"/>
              <a:gd name="connsiteX2" fmla="*/ 1047020 w 6097588"/>
              <a:gd name="connsiteY2" fmla="*/ 6614356 h 6614356"/>
              <a:gd name="connsiteX3" fmla="*/ 0 w 6097588"/>
              <a:gd name="connsiteY3" fmla="*/ 4795838 h 6614356"/>
              <a:gd name="connsiteX4" fmla="*/ 0 w 6097588"/>
              <a:gd name="connsiteY4" fmla="*/ 0 h 6614356"/>
              <a:gd name="connsiteX0" fmla="*/ 0 w 6097588"/>
              <a:gd name="connsiteY0" fmla="*/ 0 h 6614356"/>
              <a:gd name="connsiteX1" fmla="*/ 6097588 w 6097588"/>
              <a:gd name="connsiteY1" fmla="*/ 0 h 6614356"/>
              <a:gd name="connsiteX2" fmla="*/ 1047020 w 6097588"/>
              <a:gd name="connsiteY2" fmla="*/ 6614356 h 6614356"/>
              <a:gd name="connsiteX3" fmla="*/ 0 w 6097588"/>
              <a:gd name="connsiteY3" fmla="*/ 4795838 h 6614356"/>
              <a:gd name="connsiteX4" fmla="*/ 0 w 6097588"/>
              <a:gd name="connsiteY4" fmla="*/ 0 h 6614356"/>
              <a:gd name="connsiteX0" fmla="*/ 0 w 6097588"/>
              <a:gd name="connsiteY0" fmla="*/ 0 h 6614356"/>
              <a:gd name="connsiteX1" fmla="*/ 6097588 w 6097588"/>
              <a:gd name="connsiteY1" fmla="*/ 0 h 6614356"/>
              <a:gd name="connsiteX2" fmla="*/ 1047020 w 6097588"/>
              <a:gd name="connsiteY2" fmla="*/ 6614356 h 6614356"/>
              <a:gd name="connsiteX3" fmla="*/ 0 w 6097588"/>
              <a:gd name="connsiteY3" fmla="*/ 4795838 h 6614356"/>
              <a:gd name="connsiteX4" fmla="*/ 0 w 6097588"/>
              <a:gd name="connsiteY4" fmla="*/ 0 h 6614356"/>
              <a:gd name="connsiteX0" fmla="*/ 0 w 6097588"/>
              <a:gd name="connsiteY0" fmla="*/ 0 h 6614356"/>
              <a:gd name="connsiteX1" fmla="*/ 6097588 w 6097588"/>
              <a:gd name="connsiteY1" fmla="*/ 0 h 6614356"/>
              <a:gd name="connsiteX2" fmla="*/ 1047020 w 6097588"/>
              <a:gd name="connsiteY2" fmla="*/ 6614356 h 6614356"/>
              <a:gd name="connsiteX3" fmla="*/ 0 w 6097588"/>
              <a:gd name="connsiteY3" fmla="*/ 4795838 h 6614356"/>
              <a:gd name="connsiteX4" fmla="*/ 0 w 6097588"/>
              <a:gd name="connsiteY4" fmla="*/ 0 h 6614356"/>
              <a:gd name="connsiteX0" fmla="*/ 0 w 6097588"/>
              <a:gd name="connsiteY0" fmla="*/ 0 h 6614356"/>
              <a:gd name="connsiteX1" fmla="*/ 6097588 w 6097588"/>
              <a:gd name="connsiteY1" fmla="*/ 0 h 6614356"/>
              <a:gd name="connsiteX2" fmla="*/ 1047020 w 6097588"/>
              <a:gd name="connsiteY2" fmla="*/ 6614356 h 6614356"/>
              <a:gd name="connsiteX3" fmla="*/ 0 w 6097588"/>
              <a:gd name="connsiteY3" fmla="*/ 4795838 h 6614356"/>
              <a:gd name="connsiteX4" fmla="*/ 0 w 6097588"/>
              <a:gd name="connsiteY4" fmla="*/ 0 h 6614356"/>
              <a:gd name="connsiteX0" fmla="*/ 0 w 6097588"/>
              <a:gd name="connsiteY0" fmla="*/ 0 h 6614356"/>
              <a:gd name="connsiteX1" fmla="*/ 6097588 w 6097588"/>
              <a:gd name="connsiteY1" fmla="*/ 0 h 6614356"/>
              <a:gd name="connsiteX2" fmla="*/ 1047020 w 6097588"/>
              <a:gd name="connsiteY2" fmla="*/ 6614356 h 6614356"/>
              <a:gd name="connsiteX3" fmla="*/ 0 w 6097588"/>
              <a:gd name="connsiteY3" fmla="*/ 4795838 h 6614356"/>
              <a:gd name="connsiteX4" fmla="*/ 0 w 6097588"/>
              <a:gd name="connsiteY4" fmla="*/ 0 h 6614356"/>
              <a:gd name="connsiteX0" fmla="*/ 0 w 6097588"/>
              <a:gd name="connsiteY0" fmla="*/ 0 h 6614356"/>
              <a:gd name="connsiteX1" fmla="*/ 6097588 w 6097588"/>
              <a:gd name="connsiteY1" fmla="*/ 0 h 6614356"/>
              <a:gd name="connsiteX2" fmla="*/ 1047020 w 6097588"/>
              <a:gd name="connsiteY2" fmla="*/ 6614356 h 6614356"/>
              <a:gd name="connsiteX3" fmla="*/ 0 w 6097588"/>
              <a:gd name="connsiteY3" fmla="*/ 4795838 h 6614356"/>
              <a:gd name="connsiteX4" fmla="*/ 0 w 6097588"/>
              <a:gd name="connsiteY4" fmla="*/ 0 h 6614356"/>
              <a:gd name="connsiteX0" fmla="*/ 0 w 6097588"/>
              <a:gd name="connsiteY0" fmla="*/ 0 h 6614356"/>
              <a:gd name="connsiteX1" fmla="*/ 6097588 w 6097588"/>
              <a:gd name="connsiteY1" fmla="*/ 0 h 6614356"/>
              <a:gd name="connsiteX2" fmla="*/ 1047020 w 6097588"/>
              <a:gd name="connsiteY2" fmla="*/ 6614356 h 6614356"/>
              <a:gd name="connsiteX3" fmla="*/ 0 w 6097588"/>
              <a:gd name="connsiteY3" fmla="*/ 4795838 h 6614356"/>
              <a:gd name="connsiteX4" fmla="*/ 0 w 6097588"/>
              <a:gd name="connsiteY4" fmla="*/ 0 h 6614356"/>
              <a:gd name="connsiteX0" fmla="*/ 0 w 6097588"/>
              <a:gd name="connsiteY0" fmla="*/ 0 h 6614356"/>
              <a:gd name="connsiteX1" fmla="*/ 6097588 w 6097588"/>
              <a:gd name="connsiteY1" fmla="*/ 0 h 6614356"/>
              <a:gd name="connsiteX2" fmla="*/ 1047020 w 6097588"/>
              <a:gd name="connsiteY2" fmla="*/ 6614356 h 6614356"/>
              <a:gd name="connsiteX3" fmla="*/ 0 w 6097588"/>
              <a:gd name="connsiteY3" fmla="*/ 4795838 h 6614356"/>
              <a:gd name="connsiteX4" fmla="*/ 0 w 6097588"/>
              <a:gd name="connsiteY4" fmla="*/ 0 h 6614356"/>
              <a:gd name="connsiteX0" fmla="*/ 0 w 6097588"/>
              <a:gd name="connsiteY0" fmla="*/ 0 h 6621613"/>
              <a:gd name="connsiteX1" fmla="*/ 6097588 w 6097588"/>
              <a:gd name="connsiteY1" fmla="*/ 0 h 6621613"/>
              <a:gd name="connsiteX2" fmla="*/ 1050649 w 6097588"/>
              <a:gd name="connsiteY2" fmla="*/ 6621613 h 6621613"/>
              <a:gd name="connsiteX3" fmla="*/ 0 w 6097588"/>
              <a:gd name="connsiteY3" fmla="*/ 4795838 h 6621613"/>
              <a:gd name="connsiteX4" fmla="*/ 0 w 6097588"/>
              <a:gd name="connsiteY4" fmla="*/ 0 h 6621613"/>
              <a:gd name="connsiteX0" fmla="*/ 0 w 6097588"/>
              <a:gd name="connsiteY0" fmla="*/ 0 h 6621613"/>
              <a:gd name="connsiteX1" fmla="*/ 6097588 w 6097588"/>
              <a:gd name="connsiteY1" fmla="*/ 0 h 6621613"/>
              <a:gd name="connsiteX2" fmla="*/ 1050649 w 6097588"/>
              <a:gd name="connsiteY2" fmla="*/ 6621613 h 6621613"/>
              <a:gd name="connsiteX3" fmla="*/ 0 w 6097588"/>
              <a:gd name="connsiteY3" fmla="*/ 4795838 h 6621613"/>
              <a:gd name="connsiteX4" fmla="*/ 0 w 6097588"/>
              <a:gd name="connsiteY4" fmla="*/ 0 h 6621613"/>
              <a:gd name="connsiteX0" fmla="*/ 0 w 6097588"/>
              <a:gd name="connsiteY0" fmla="*/ 0 h 6621613"/>
              <a:gd name="connsiteX1" fmla="*/ 6097588 w 6097588"/>
              <a:gd name="connsiteY1" fmla="*/ 0 h 6621613"/>
              <a:gd name="connsiteX2" fmla="*/ 1050649 w 6097588"/>
              <a:gd name="connsiteY2" fmla="*/ 6621613 h 6621613"/>
              <a:gd name="connsiteX3" fmla="*/ 0 w 6097588"/>
              <a:gd name="connsiteY3" fmla="*/ 4795838 h 6621613"/>
              <a:gd name="connsiteX4" fmla="*/ 0 w 6097588"/>
              <a:gd name="connsiteY4" fmla="*/ 0 h 6621613"/>
              <a:gd name="connsiteX0" fmla="*/ 0 w 6097588"/>
              <a:gd name="connsiteY0" fmla="*/ 0 h 6621613"/>
              <a:gd name="connsiteX1" fmla="*/ 6097588 w 6097588"/>
              <a:gd name="connsiteY1" fmla="*/ 0 h 6621613"/>
              <a:gd name="connsiteX2" fmla="*/ 1050649 w 6097588"/>
              <a:gd name="connsiteY2" fmla="*/ 6621613 h 6621613"/>
              <a:gd name="connsiteX3" fmla="*/ 0 w 6097588"/>
              <a:gd name="connsiteY3" fmla="*/ 4795838 h 6621613"/>
              <a:gd name="connsiteX4" fmla="*/ 0 w 6097588"/>
              <a:gd name="connsiteY4" fmla="*/ 0 h 6621613"/>
              <a:gd name="connsiteX0" fmla="*/ 0 w 6097588"/>
              <a:gd name="connsiteY0" fmla="*/ 0 h 6621613"/>
              <a:gd name="connsiteX1" fmla="*/ 6097588 w 6097588"/>
              <a:gd name="connsiteY1" fmla="*/ 0 h 6621613"/>
              <a:gd name="connsiteX2" fmla="*/ 1050649 w 6097588"/>
              <a:gd name="connsiteY2" fmla="*/ 6621613 h 6621613"/>
              <a:gd name="connsiteX3" fmla="*/ 0 w 6097588"/>
              <a:gd name="connsiteY3" fmla="*/ 4795838 h 6621613"/>
              <a:gd name="connsiteX4" fmla="*/ 0 w 6097588"/>
              <a:gd name="connsiteY4" fmla="*/ 0 h 6621613"/>
              <a:gd name="connsiteX0" fmla="*/ 0 w 6097588"/>
              <a:gd name="connsiteY0" fmla="*/ 0 h 6621613"/>
              <a:gd name="connsiteX1" fmla="*/ 6097588 w 6097588"/>
              <a:gd name="connsiteY1" fmla="*/ 0 h 6621613"/>
              <a:gd name="connsiteX2" fmla="*/ 1050649 w 6097588"/>
              <a:gd name="connsiteY2" fmla="*/ 6621613 h 6621613"/>
              <a:gd name="connsiteX3" fmla="*/ 0 w 6097588"/>
              <a:gd name="connsiteY3" fmla="*/ 4795838 h 6621613"/>
              <a:gd name="connsiteX4" fmla="*/ 0 w 6097588"/>
              <a:gd name="connsiteY4" fmla="*/ 0 h 6621613"/>
              <a:gd name="connsiteX0" fmla="*/ 0 w 6097588"/>
              <a:gd name="connsiteY0" fmla="*/ 0 h 6621613"/>
              <a:gd name="connsiteX1" fmla="*/ 6097588 w 6097588"/>
              <a:gd name="connsiteY1" fmla="*/ 0 h 6621613"/>
              <a:gd name="connsiteX2" fmla="*/ 1050649 w 6097588"/>
              <a:gd name="connsiteY2" fmla="*/ 6621613 h 6621613"/>
              <a:gd name="connsiteX3" fmla="*/ 0 w 6097588"/>
              <a:gd name="connsiteY3" fmla="*/ 4795838 h 6621613"/>
              <a:gd name="connsiteX4" fmla="*/ 0 w 6097588"/>
              <a:gd name="connsiteY4" fmla="*/ 0 h 6621613"/>
              <a:gd name="connsiteX0" fmla="*/ 0 w 6097588"/>
              <a:gd name="connsiteY0" fmla="*/ 0 h 6621613"/>
              <a:gd name="connsiteX1" fmla="*/ 6097588 w 6097588"/>
              <a:gd name="connsiteY1" fmla="*/ 0 h 6621613"/>
              <a:gd name="connsiteX2" fmla="*/ 1050649 w 6097588"/>
              <a:gd name="connsiteY2" fmla="*/ 6621613 h 6621613"/>
              <a:gd name="connsiteX3" fmla="*/ 0 w 6097588"/>
              <a:gd name="connsiteY3" fmla="*/ 4795838 h 6621613"/>
              <a:gd name="connsiteX4" fmla="*/ 0 w 6097588"/>
              <a:gd name="connsiteY4" fmla="*/ 0 h 6621613"/>
              <a:gd name="connsiteX0" fmla="*/ 0 w 6097588"/>
              <a:gd name="connsiteY0" fmla="*/ 0 h 6621613"/>
              <a:gd name="connsiteX1" fmla="*/ 6097588 w 6097588"/>
              <a:gd name="connsiteY1" fmla="*/ 0 h 6621613"/>
              <a:gd name="connsiteX2" fmla="*/ 1050649 w 6097588"/>
              <a:gd name="connsiteY2" fmla="*/ 6621613 h 6621613"/>
              <a:gd name="connsiteX3" fmla="*/ 0 w 6097588"/>
              <a:gd name="connsiteY3" fmla="*/ 4795838 h 6621613"/>
              <a:gd name="connsiteX4" fmla="*/ 0 w 6097588"/>
              <a:gd name="connsiteY4" fmla="*/ 0 h 6621613"/>
              <a:gd name="connsiteX0" fmla="*/ 0 w 6097588"/>
              <a:gd name="connsiteY0" fmla="*/ 0 h 6621613"/>
              <a:gd name="connsiteX1" fmla="*/ 6097588 w 6097588"/>
              <a:gd name="connsiteY1" fmla="*/ 0 h 6621613"/>
              <a:gd name="connsiteX2" fmla="*/ 1050649 w 6097588"/>
              <a:gd name="connsiteY2" fmla="*/ 6621613 h 6621613"/>
              <a:gd name="connsiteX3" fmla="*/ 0 w 6097588"/>
              <a:gd name="connsiteY3" fmla="*/ 4795838 h 6621613"/>
              <a:gd name="connsiteX4" fmla="*/ 0 w 6097588"/>
              <a:gd name="connsiteY4" fmla="*/ 0 h 6621613"/>
              <a:gd name="connsiteX0" fmla="*/ 0 w 6108739"/>
              <a:gd name="connsiteY0" fmla="*/ 0 h 6621613"/>
              <a:gd name="connsiteX1" fmla="*/ 6108739 w 6108739"/>
              <a:gd name="connsiteY1" fmla="*/ 0 h 6621613"/>
              <a:gd name="connsiteX2" fmla="*/ 1050649 w 6108739"/>
              <a:gd name="connsiteY2" fmla="*/ 6621613 h 6621613"/>
              <a:gd name="connsiteX3" fmla="*/ 0 w 6108739"/>
              <a:gd name="connsiteY3" fmla="*/ 4795838 h 6621613"/>
              <a:gd name="connsiteX4" fmla="*/ 0 w 6108739"/>
              <a:gd name="connsiteY4" fmla="*/ 0 h 6621613"/>
              <a:gd name="connsiteX0" fmla="*/ 0 w 6099214"/>
              <a:gd name="connsiteY0" fmla="*/ 0 h 6621613"/>
              <a:gd name="connsiteX1" fmla="*/ 6099214 w 6099214"/>
              <a:gd name="connsiteY1" fmla="*/ 0 h 6621613"/>
              <a:gd name="connsiteX2" fmla="*/ 1050649 w 6099214"/>
              <a:gd name="connsiteY2" fmla="*/ 6621613 h 6621613"/>
              <a:gd name="connsiteX3" fmla="*/ 0 w 6099214"/>
              <a:gd name="connsiteY3" fmla="*/ 4795838 h 6621613"/>
              <a:gd name="connsiteX4" fmla="*/ 0 w 6099214"/>
              <a:gd name="connsiteY4" fmla="*/ 0 h 6621613"/>
              <a:gd name="connsiteX0" fmla="*/ 0 w 6099214"/>
              <a:gd name="connsiteY0" fmla="*/ 0 h 6621613"/>
              <a:gd name="connsiteX1" fmla="*/ 6099214 w 6099214"/>
              <a:gd name="connsiteY1" fmla="*/ 0 h 6621613"/>
              <a:gd name="connsiteX2" fmla="*/ 1050649 w 6099214"/>
              <a:gd name="connsiteY2" fmla="*/ 6621613 h 6621613"/>
              <a:gd name="connsiteX3" fmla="*/ 0 w 6099214"/>
              <a:gd name="connsiteY3" fmla="*/ 4795838 h 6621613"/>
              <a:gd name="connsiteX4" fmla="*/ 0 w 6099214"/>
              <a:gd name="connsiteY4" fmla="*/ 0 h 662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9214" h="6621613">
                <a:moveTo>
                  <a:pt x="0" y="0"/>
                </a:moveTo>
                <a:lnTo>
                  <a:pt x="6099214" y="0"/>
                </a:lnTo>
                <a:cubicBezTo>
                  <a:pt x="3490483" y="2165821"/>
                  <a:pt x="1902596" y="4985807"/>
                  <a:pt x="1050649" y="6621613"/>
                </a:cubicBezTo>
                <a:lnTo>
                  <a:pt x="0" y="479583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Titre 4">
            <a:extLst>
              <a:ext uri="{FF2B5EF4-FFF2-40B4-BE49-F238E27FC236}">
                <a16:creationId xmlns:a16="http://schemas.microsoft.com/office/drawing/2014/main" id="{7CBFBFBD-6A8D-4F4C-B083-28BB79E5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011" y="1143000"/>
            <a:ext cx="3157523" cy="738334"/>
          </a:xfrm>
        </p:spPr>
        <p:txBody>
          <a:bodyPr/>
          <a:lstStyle/>
          <a:p>
            <a:r>
              <a:rPr lang="en-US" sz="36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Sommaire</a:t>
            </a:r>
            <a:endParaRPr lang="en-US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Espace réservé du contenu 6">
            <a:extLst>
              <a:ext uri="{FF2B5EF4-FFF2-40B4-BE49-F238E27FC236}">
                <a16:creationId xmlns:a16="http://schemas.microsoft.com/office/drawing/2014/main" id="{A6CA466F-648C-C545-AC92-8D6124C986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4659" y="2986633"/>
            <a:ext cx="6434123" cy="4895850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Présentation</a:t>
            </a:r>
            <a:r>
              <a:rPr lang="en-US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 cadre de la mission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 Final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 </a:t>
            </a:r>
            <a:r>
              <a:rPr lang="en-US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mangériale</a:t>
            </a:r>
            <a:endParaRPr lang="en-US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659D39E-AC58-CB46-966F-3780E6D673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354" y="144314"/>
            <a:ext cx="11342769" cy="260350"/>
          </a:xfrm>
        </p:spPr>
        <p:txBody>
          <a:bodyPr/>
          <a:lstStyle/>
          <a:p>
            <a:pPr algn="r"/>
            <a:r>
              <a:rPr lang="en-US" dirty="0" err="1">
                <a:solidFill>
                  <a:srgbClr val="7030A0"/>
                </a:solidFill>
              </a:rPr>
              <a:t>Wavestone</a:t>
            </a:r>
            <a:r>
              <a:rPr lang="en-US" dirty="0">
                <a:solidFill>
                  <a:srgbClr val="7030A0"/>
                </a:solidFill>
              </a:rPr>
              <a:t> 2022 – </a:t>
            </a:r>
            <a:r>
              <a:rPr lang="en-US" dirty="0" err="1">
                <a:solidFill>
                  <a:srgbClr val="7030A0"/>
                </a:solidFill>
              </a:rPr>
              <a:t>Conformite</a:t>
            </a:r>
            <a:r>
              <a:rPr lang="en-US" dirty="0">
                <a:solidFill>
                  <a:srgbClr val="7030A0"/>
                </a:solidFill>
              </a:rPr>
              <a:t> architecture cloud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5070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6F91-4448-CE41-BD6E-B60A22AFE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77" y="509291"/>
            <a:ext cx="11342769" cy="936773"/>
          </a:xfrm>
        </p:spPr>
        <p:txBody>
          <a:bodyPr>
            <a:normAutofit/>
          </a:bodyPr>
          <a:lstStyle/>
          <a:p>
            <a:r>
              <a:rPr lang="en-FR" sz="3200" dirty="0">
                <a:solidFill>
                  <a:srgbClr val="7030A0"/>
                </a:solidFill>
              </a:rPr>
              <a:t>1. Présentation du cadre de la 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56502-D8C1-7242-88F2-4739B3E6DA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Wavestone</a:t>
            </a:r>
            <a:r>
              <a:rPr lang="en-US" dirty="0">
                <a:solidFill>
                  <a:srgbClr val="7030A0"/>
                </a:solidFill>
              </a:rPr>
              <a:t> 2022 – </a:t>
            </a:r>
            <a:r>
              <a:rPr lang="en-US" dirty="0" err="1">
                <a:solidFill>
                  <a:srgbClr val="7030A0"/>
                </a:solidFill>
              </a:rPr>
              <a:t>Conformite</a:t>
            </a:r>
            <a:r>
              <a:rPr lang="en-US" dirty="0">
                <a:solidFill>
                  <a:srgbClr val="7030A0"/>
                </a:solidFill>
              </a:rPr>
              <a:t> architecture cloud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098A1-483B-404A-8F11-1C363A64197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3876" y="1630214"/>
            <a:ext cx="11342769" cy="1758950"/>
          </a:xfrm>
        </p:spPr>
        <p:txBody>
          <a:bodyPr>
            <a:normAutofit/>
          </a:bodyPr>
          <a:lstStyle/>
          <a:p>
            <a:r>
              <a:rPr lang="en-US" sz="1800" u="sng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Contexte</a:t>
            </a:r>
            <a:r>
              <a:rPr lang="en-US" sz="1800" u="sng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Organisation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 Jeux </a:t>
            </a:r>
            <a:r>
              <a:rPr lang="en-US" sz="18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Internationaux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Paris </a:t>
            </a:r>
            <a:r>
              <a:rPr lang="en-US" sz="18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2034 –&gt; COJI </a:t>
            </a:r>
            <a:r>
              <a:rPr lang="en-US" sz="18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souhaite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héberger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applications dans le cloud</a:t>
            </a:r>
          </a:p>
          <a:p>
            <a:r>
              <a:rPr lang="en-US" sz="1800" u="sng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Dates :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23 Mars 2022 – 30 Mars 2022</a:t>
            </a:r>
          </a:p>
          <a:p>
            <a:r>
              <a:rPr lang="en-US" sz="1800" u="sng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Mission :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assurer la </a:t>
            </a:r>
            <a:r>
              <a:rPr lang="en-US" sz="18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conformité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son </a:t>
            </a:r>
            <a:r>
              <a:rPr lang="en-US" sz="18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nouvel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environnement</a:t>
            </a:r>
            <a:r>
              <a:rPr lang="en-US" sz="18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cloud.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49949-F8C7-3047-8D31-B09BFA0883B8}"/>
              </a:ext>
            </a:extLst>
          </p:cNvPr>
          <p:cNvSpPr/>
          <p:nvPr/>
        </p:nvSpPr>
        <p:spPr>
          <a:xfrm>
            <a:off x="757238" y="3629025"/>
            <a:ext cx="2686050" cy="267176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bg1"/>
                </a:solidFill>
              </a:rPr>
              <a:t>Implémentation du code IaC Terraform de l’architecture finale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53DE4-D83C-D34D-8FF6-C1F7BC3FCEBF}"/>
              </a:ext>
            </a:extLst>
          </p:cNvPr>
          <p:cNvSpPr/>
          <p:nvPr/>
        </p:nvSpPr>
        <p:spPr>
          <a:xfrm>
            <a:off x="4752235" y="3629024"/>
            <a:ext cx="2686050" cy="267176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Rendu du rapport PSSI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D7EFA2-9D6A-6D4C-A6FF-1A2F61DE2A1A}"/>
              </a:ext>
            </a:extLst>
          </p:cNvPr>
          <p:cNvSpPr/>
          <p:nvPr/>
        </p:nvSpPr>
        <p:spPr>
          <a:xfrm>
            <a:off x="8748712" y="3598069"/>
            <a:ext cx="2686050" cy="267176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Schéma de l’architecture finale</a:t>
            </a:r>
          </a:p>
        </p:txBody>
      </p:sp>
    </p:spTree>
    <p:extLst>
      <p:ext uri="{BB962C8B-B14F-4D97-AF65-F5344CB8AC3E}">
        <p14:creationId xmlns:p14="http://schemas.microsoft.com/office/powerpoint/2010/main" val="197050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8BDAC0-CBEC-4C0C-A386-D29F01D2CDB3}"/>
              </a:ext>
            </a:extLst>
          </p:cNvPr>
          <p:cNvSpPr/>
          <p:nvPr/>
        </p:nvSpPr>
        <p:spPr>
          <a:xfrm>
            <a:off x="0" y="-4360"/>
            <a:ext cx="12192000" cy="9415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2"/>
              </a:solidFill>
              <a:ea typeface="+mj-ea"/>
              <a:cs typeface="+mj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22BC4C2-EF34-472D-8E88-1C09E35D9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" y="363861"/>
            <a:ext cx="2455359" cy="4077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5FD94D-E995-45A5-AF30-42DD3F085CFC}"/>
              </a:ext>
            </a:extLst>
          </p:cNvPr>
          <p:cNvGrpSpPr/>
          <p:nvPr/>
        </p:nvGrpSpPr>
        <p:grpSpPr>
          <a:xfrm>
            <a:off x="9834393" y="0"/>
            <a:ext cx="2324387" cy="1845454"/>
            <a:chOff x="9833613" y="31194"/>
            <a:chExt cx="2324387" cy="1845454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C1B3620-E40F-43C3-B8E2-F29FFE138F81}"/>
                </a:ext>
              </a:extLst>
            </p:cNvPr>
            <p:cNvSpPr/>
            <p:nvPr/>
          </p:nvSpPr>
          <p:spPr>
            <a:xfrm>
              <a:off x="11803937" y="74830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5EA66C2-A668-4F29-9C8E-656F978C6C85}"/>
                </a:ext>
              </a:extLst>
            </p:cNvPr>
            <p:cNvSpPr/>
            <p:nvPr/>
          </p:nvSpPr>
          <p:spPr>
            <a:xfrm>
              <a:off x="11631815" y="51430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B8E663C-4DB8-4AA1-9DDB-95D5C300AF5E}"/>
                </a:ext>
              </a:extLst>
            </p:cNvPr>
            <p:cNvSpPr/>
            <p:nvPr/>
          </p:nvSpPr>
          <p:spPr>
            <a:xfrm>
              <a:off x="11569337" y="357579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09A2B2C-4BA6-4659-926C-9461D4A3DD6F}"/>
                </a:ext>
              </a:extLst>
            </p:cNvPr>
            <p:cNvSpPr/>
            <p:nvPr/>
          </p:nvSpPr>
          <p:spPr>
            <a:xfrm>
              <a:off x="11569337" y="314647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C1C64F7-4805-451D-8FD0-21C02CFC4BB4}"/>
                </a:ext>
              </a:extLst>
            </p:cNvPr>
            <p:cNvSpPr/>
            <p:nvPr/>
          </p:nvSpPr>
          <p:spPr>
            <a:xfrm>
              <a:off x="11616137" y="249584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845D8B3-CD64-413F-9895-E90D59FBD2AD}"/>
                </a:ext>
              </a:extLst>
            </p:cNvPr>
            <p:cNvSpPr/>
            <p:nvPr/>
          </p:nvSpPr>
          <p:spPr>
            <a:xfrm>
              <a:off x="11772619" y="222684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60B1481-BD83-474D-8EF1-0B5C039E2D6A}"/>
                </a:ext>
              </a:extLst>
            </p:cNvPr>
            <p:cNvSpPr/>
            <p:nvPr/>
          </p:nvSpPr>
          <p:spPr>
            <a:xfrm>
              <a:off x="11772619" y="373393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8015FEF-2257-4528-BE2D-440518CB665E}"/>
                </a:ext>
              </a:extLst>
            </p:cNvPr>
            <p:cNvSpPr/>
            <p:nvPr/>
          </p:nvSpPr>
          <p:spPr>
            <a:xfrm>
              <a:off x="11639537" y="384147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6360FFA-7095-4BB2-B2B0-4A3308514BE2}"/>
                </a:ext>
              </a:extLst>
            </p:cNvPr>
            <p:cNvSpPr/>
            <p:nvPr/>
          </p:nvSpPr>
          <p:spPr>
            <a:xfrm>
              <a:off x="11528779" y="782384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ED3C958-59DE-462A-A812-2B8045C89001}"/>
                </a:ext>
              </a:extLst>
            </p:cNvPr>
            <p:cNvSpPr/>
            <p:nvPr/>
          </p:nvSpPr>
          <p:spPr>
            <a:xfrm>
              <a:off x="11596873" y="912687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6A3E7DA-6DBC-4910-9236-AFAC93633C8C}"/>
                </a:ext>
              </a:extLst>
            </p:cNvPr>
            <p:cNvSpPr/>
            <p:nvPr/>
          </p:nvSpPr>
          <p:spPr>
            <a:xfrm>
              <a:off x="11793978" y="715632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870286-4EBD-4052-9C27-6C00E6B4D3B9}"/>
                </a:ext>
              </a:extLst>
            </p:cNvPr>
            <p:cNvSpPr/>
            <p:nvPr/>
          </p:nvSpPr>
          <p:spPr>
            <a:xfrm>
              <a:off x="11639537" y="585106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95493D3-BC74-425C-B012-7BAC5C199D90}"/>
                </a:ext>
              </a:extLst>
            </p:cNvPr>
            <p:cNvSpPr/>
            <p:nvPr/>
          </p:nvSpPr>
          <p:spPr>
            <a:xfrm>
              <a:off x="11852453" y="512833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37BDE51-8A5C-4A94-A5EF-B6EF15E74611}"/>
                </a:ext>
              </a:extLst>
            </p:cNvPr>
            <p:cNvSpPr/>
            <p:nvPr/>
          </p:nvSpPr>
          <p:spPr>
            <a:xfrm>
              <a:off x="12053335" y="222684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392B171-CC85-4907-9A36-50D107AF7733}"/>
                </a:ext>
              </a:extLst>
            </p:cNvPr>
            <p:cNvSpPr/>
            <p:nvPr/>
          </p:nvSpPr>
          <p:spPr>
            <a:xfrm>
              <a:off x="12006535" y="48513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2B14C0-9A34-4814-8CC4-7EFEC128798F}"/>
                </a:ext>
              </a:extLst>
            </p:cNvPr>
            <p:cNvSpPr/>
            <p:nvPr/>
          </p:nvSpPr>
          <p:spPr>
            <a:xfrm>
              <a:off x="10043933" y="133251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E3F42103-9E2B-4FEA-A3E0-0BF0533F92DD}"/>
                </a:ext>
              </a:extLst>
            </p:cNvPr>
            <p:cNvSpPr/>
            <p:nvPr/>
          </p:nvSpPr>
          <p:spPr>
            <a:xfrm>
              <a:off x="10114329" y="189564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9494C393-EA32-4206-9B4D-12AB60B2FC09}"/>
                </a:ext>
              </a:extLst>
            </p:cNvPr>
            <p:cNvSpPr/>
            <p:nvPr/>
          </p:nvSpPr>
          <p:spPr>
            <a:xfrm>
              <a:off x="9983328" y="404379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53EDABB-3952-41D9-BBFB-9E7D0AFF73F4}"/>
                </a:ext>
              </a:extLst>
            </p:cNvPr>
            <p:cNvSpPr/>
            <p:nvPr/>
          </p:nvSpPr>
          <p:spPr>
            <a:xfrm>
              <a:off x="9833613" y="199284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25D8B68D-7E5B-4668-AA27-B04B04964460}"/>
                </a:ext>
              </a:extLst>
            </p:cNvPr>
            <p:cNvSpPr/>
            <p:nvPr/>
          </p:nvSpPr>
          <p:spPr>
            <a:xfrm>
              <a:off x="10295887" y="31498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8D9E89A3-531E-4166-A324-B66B70C76500}"/>
                </a:ext>
              </a:extLst>
            </p:cNvPr>
            <p:cNvSpPr/>
            <p:nvPr/>
          </p:nvSpPr>
          <p:spPr>
            <a:xfrm>
              <a:off x="10295887" y="74830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3000093-9B97-4317-802A-1B7A596F0AF7}"/>
                </a:ext>
              </a:extLst>
            </p:cNvPr>
            <p:cNvSpPr/>
            <p:nvPr/>
          </p:nvSpPr>
          <p:spPr>
            <a:xfrm>
              <a:off x="10200018" y="129084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9864948-BCEE-4A36-9E83-943ECBD1CB08}"/>
                </a:ext>
              </a:extLst>
            </p:cNvPr>
            <p:cNvSpPr/>
            <p:nvPr/>
          </p:nvSpPr>
          <p:spPr>
            <a:xfrm rot="11521080">
              <a:off x="11391344" y="1614706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D718E920-631F-48DB-B796-682A02A75256}"/>
                </a:ext>
              </a:extLst>
            </p:cNvPr>
            <p:cNvSpPr/>
            <p:nvPr/>
          </p:nvSpPr>
          <p:spPr>
            <a:xfrm rot="11521080">
              <a:off x="11935085" y="552492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82DF8F59-BD3F-4B28-A2F9-67C45927B0AF}"/>
                </a:ext>
              </a:extLst>
            </p:cNvPr>
            <p:cNvSpPr/>
            <p:nvPr/>
          </p:nvSpPr>
          <p:spPr>
            <a:xfrm rot="11521080">
              <a:off x="11107545" y="367430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EB0B1841-9368-45EE-B145-6C082287AB16}"/>
                </a:ext>
              </a:extLst>
            </p:cNvPr>
            <p:cNvSpPr/>
            <p:nvPr/>
          </p:nvSpPr>
          <p:spPr>
            <a:xfrm rot="11521080">
              <a:off x="11191425" y="198179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ABF0F1C0-D462-48CB-BA80-3AC145B18481}"/>
                </a:ext>
              </a:extLst>
            </p:cNvPr>
            <p:cNvSpPr/>
            <p:nvPr/>
          </p:nvSpPr>
          <p:spPr>
            <a:xfrm rot="11521080">
              <a:off x="11126201" y="113028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F5E4A246-F1C3-45E5-9E9C-F9867099389C}"/>
                </a:ext>
              </a:extLst>
            </p:cNvPr>
            <p:cNvSpPr/>
            <p:nvPr/>
          </p:nvSpPr>
          <p:spPr>
            <a:xfrm rot="11521080">
              <a:off x="11549501" y="190810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2E289FF-3F03-497B-BDE7-7A126B452CC8}"/>
                </a:ext>
              </a:extLst>
            </p:cNvPr>
            <p:cNvSpPr/>
            <p:nvPr/>
          </p:nvSpPr>
          <p:spPr>
            <a:xfrm rot="11521080">
              <a:off x="10687343" y="31194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D2E32D2-858D-472A-A576-DF5DDD9B8DBA}"/>
                </a:ext>
              </a:extLst>
            </p:cNvPr>
            <p:cNvSpPr/>
            <p:nvPr/>
          </p:nvSpPr>
          <p:spPr>
            <a:xfrm rot="11521080">
              <a:off x="10861768" y="56734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2409767-BE76-440A-AA52-65D58C3E8D9E}"/>
                </a:ext>
              </a:extLst>
            </p:cNvPr>
            <p:cNvSpPr/>
            <p:nvPr/>
          </p:nvSpPr>
          <p:spPr>
            <a:xfrm rot="11521080">
              <a:off x="10389219" y="275268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46F14E7E-2436-4293-9814-650A235DDF5C}"/>
                </a:ext>
              </a:extLst>
            </p:cNvPr>
            <p:cNvSpPr/>
            <p:nvPr/>
          </p:nvSpPr>
          <p:spPr>
            <a:xfrm rot="11521080">
              <a:off x="10457040" y="164224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698BA9DA-11EA-4265-ACBE-72D3CC716002}"/>
                </a:ext>
              </a:extLst>
            </p:cNvPr>
            <p:cNvSpPr/>
            <p:nvPr/>
          </p:nvSpPr>
          <p:spPr>
            <a:xfrm rot="11521080">
              <a:off x="10432945" y="94696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92BFE6C8-C6CA-4618-B0B8-45435B66A3CA}"/>
                </a:ext>
              </a:extLst>
            </p:cNvPr>
            <p:cNvSpPr/>
            <p:nvPr/>
          </p:nvSpPr>
          <p:spPr>
            <a:xfrm rot="11521080">
              <a:off x="11793460" y="136054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B34973A-FD22-4C6A-A931-6AA71247760A}"/>
                </a:ext>
              </a:extLst>
            </p:cNvPr>
            <p:cNvSpPr/>
            <p:nvPr/>
          </p:nvSpPr>
          <p:spPr>
            <a:xfrm rot="11521080">
              <a:off x="11630820" y="320017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4F64405-FA0D-4ECA-81B3-0614E3FF4333}"/>
                </a:ext>
              </a:extLst>
            </p:cNvPr>
            <p:cNvSpPr/>
            <p:nvPr/>
          </p:nvSpPr>
          <p:spPr>
            <a:xfrm rot="11521080">
              <a:off x="12111200" y="353584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B4504721-6E43-4445-8EAA-226BB7C4C954}"/>
                </a:ext>
              </a:extLst>
            </p:cNvPr>
            <p:cNvSpPr/>
            <p:nvPr/>
          </p:nvSpPr>
          <p:spPr>
            <a:xfrm rot="11521080">
              <a:off x="11821581" y="455725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5F3066FB-DC2B-481B-A1FE-A53F36BFAAFF}"/>
                </a:ext>
              </a:extLst>
            </p:cNvPr>
            <p:cNvSpPr/>
            <p:nvPr/>
          </p:nvSpPr>
          <p:spPr>
            <a:xfrm>
              <a:off x="11202687" y="97231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679230E-411C-4797-BB98-89B59D9B7D16}"/>
                </a:ext>
              </a:extLst>
            </p:cNvPr>
            <p:cNvSpPr/>
            <p:nvPr/>
          </p:nvSpPr>
          <p:spPr>
            <a:xfrm>
              <a:off x="11273083" y="153544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7EE84838-D2FB-4227-B65A-03A7020D0D09}"/>
                </a:ext>
              </a:extLst>
            </p:cNvPr>
            <p:cNvSpPr/>
            <p:nvPr/>
          </p:nvSpPr>
          <p:spPr>
            <a:xfrm>
              <a:off x="11142082" y="368359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2FA53B8-8903-44C8-9BA5-A458BA02C4C0}"/>
                </a:ext>
              </a:extLst>
            </p:cNvPr>
            <p:cNvSpPr/>
            <p:nvPr/>
          </p:nvSpPr>
          <p:spPr>
            <a:xfrm>
              <a:off x="10992367" y="163264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9AE4CC11-9ACA-466C-B005-5D48A46A6A8F}"/>
                </a:ext>
              </a:extLst>
            </p:cNvPr>
            <p:cNvSpPr/>
            <p:nvPr/>
          </p:nvSpPr>
          <p:spPr>
            <a:xfrm>
              <a:off x="11454641" y="38810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8E32ECD-00BD-4525-83DA-00F28B32A463}"/>
                </a:ext>
              </a:extLst>
            </p:cNvPr>
            <p:cNvSpPr/>
            <p:nvPr/>
          </p:nvSpPr>
          <p:spPr>
            <a:xfrm>
              <a:off x="11358772" y="93064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95C143-7FAB-48BC-B954-5EBAB5D67FBE}"/>
                </a:ext>
              </a:extLst>
            </p:cNvPr>
            <p:cNvSpPr/>
            <p:nvPr/>
          </p:nvSpPr>
          <p:spPr>
            <a:xfrm rot="11521080">
              <a:off x="11547973" y="239248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A14863D3-1057-4B61-9763-6D3CED034F15}"/>
                </a:ext>
              </a:extLst>
            </p:cNvPr>
            <p:cNvSpPr/>
            <p:nvPr/>
          </p:nvSpPr>
          <p:spPr>
            <a:xfrm rot="11521080">
              <a:off x="11527747" y="509972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EEBC10D-59F3-4879-AA73-B81D43D32C5C}"/>
                </a:ext>
              </a:extLst>
            </p:cNvPr>
            <p:cNvSpPr/>
            <p:nvPr/>
          </p:nvSpPr>
          <p:spPr>
            <a:xfrm rot="8041282" flipH="1">
              <a:off x="12019135" y="715326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B371C1A-36E7-48B3-A78A-60BCD797D093}"/>
                </a:ext>
              </a:extLst>
            </p:cNvPr>
            <p:cNvSpPr/>
            <p:nvPr/>
          </p:nvSpPr>
          <p:spPr>
            <a:xfrm rot="8041282" flipH="1">
              <a:off x="11916350" y="855357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C4744398-513D-4A00-9757-091F788207E3}"/>
                </a:ext>
              </a:extLst>
            </p:cNvPr>
            <p:cNvSpPr/>
            <p:nvPr/>
          </p:nvSpPr>
          <p:spPr>
            <a:xfrm rot="8041282" flipH="1">
              <a:off x="11652786" y="687532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10B51586-4A86-41CA-A11E-7944FA4E375D}"/>
                </a:ext>
              </a:extLst>
            </p:cNvPr>
            <p:cNvSpPr/>
            <p:nvPr/>
          </p:nvSpPr>
          <p:spPr>
            <a:xfrm rot="8041282" flipH="1">
              <a:off x="11891546" y="950813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67794499-3A6C-4965-9247-202F8BD32A91}"/>
                </a:ext>
              </a:extLst>
            </p:cNvPr>
            <p:cNvSpPr/>
            <p:nvPr/>
          </p:nvSpPr>
          <p:spPr>
            <a:xfrm rot="8041282" flipH="1">
              <a:off x="11683658" y="717367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278179C4-9290-4A4B-9363-E04117B779DD}"/>
                </a:ext>
              </a:extLst>
            </p:cNvPr>
            <p:cNvSpPr/>
            <p:nvPr/>
          </p:nvSpPr>
          <p:spPr>
            <a:xfrm rot="8041282" flipH="1">
              <a:off x="11762966" y="728928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18D738E-FFB6-41EF-BCA0-8535B6518E83}"/>
                </a:ext>
              </a:extLst>
            </p:cNvPr>
            <p:cNvSpPr/>
            <p:nvPr/>
          </p:nvSpPr>
          <p:spPr>
            <a:xfrm rot="8041282" flipH="1">
              <a:off x="11891053" y="635098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3AC1DF15-FC4D-4948-B7DA-35C42E65FF37}"/>
                </a:ext>
              </a:extLst>
            </p:cNvPr>
            <p:cNvSpPr/>
            <p:nvPr/>
          </p:nvSpPr>
          <p:spPr>
            <a:xfrm rot="8041282" flipH="1">
              <a:off x="11782681" y="530367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BFBA0CE-CFE2-4B97-9605-411B5FFE5DF4}"/>
                </a:ext>
              </a:extLst>
            </p:cNvPr>
            <p:cNvSpPr/>
            <p:nvPr/>
          </p:nvSpPr>
          <p:spPr>
            <a:xfrm rot="8041282" flipH="1">
              <a:off x="11682466" y="618590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0D8F92D-4776-4E65-AB52-526721C574EB}"/>
                </a:ext>
              </a:extLst>
            </p:cNvPr>
            <p:cNvSpPr/>
            <p:nvPr/>
          </p:nvSpPr>
          <p:spPr>
            <a:xfrm rot="8041282" flipH="1">
              <a:off x="11272754" y="281973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E34B6B2-E3D5-405B-B2FA-3D768EACC874}"/>
                </a:ext>
              </a:extLst>
            </p:cNvPr>
            <p:cNvSpPr/>
            <p:nvPr/>
          </p:nvSpPr>
          <p:spPr>
            <a:xfrm rot="8041282" flipH="1">
              <a:off x="11551426" y="277177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6E9C62FF-7CEE-46AD-881B-85BB062AE45A}"/>
                </a:ext>
              </a:extLst>
            </p:cNvPr>
            <p:cNvSpPr/>
            <p:nvPr/>
          </p:nvSpPr>
          <p:spPr>
            <a:xfrm rot="8041282" flipH="1">
              <a:off x="11537960" y="478938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FD690ED-F304-4619-B2DB-3DCB15373E87}"/>
                </a:ext>
              </a:extLst>
            </p:cNvPr>
            <p:cNvSpPr/>
            <p:nvPr/>
          </p:nvSpPr>
          <p:spPr>
            <a:xfrm rot="8041282" flipH="1">
              <a:off x="11737891" y="376059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AF4BBE66-EB95-4299-8453-171ACD645377}"/>
                </a:ext>
              </a:extLst>
            </p:cNvPr>
            <p:cNvSpPr/>
            <p:nvPr/>
          </p:nvSpPr>
          <p:spPr>
            <a:xfrm rot="8041282" flipH="1">
              <a:off x="12086130" y="433241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08D19609-9951-41EA-8E2A-14628F44BD5F}"/>
                </a:ext>
              </a:extLst>
            </p:cNvPr>
            <p:cNvSpPr/>
            <p:nvPr/>
          </p:nvSpPr>
          <p:spPr>
            <a:xfrm rot="8041282" flipH="1">
              <a:off x="11002311" y="1829848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DE0CC815-4211-450C-86A8-003993A58C9B}"/>
                </a:ext>
              </a:extLst>
            </p:cNvPr>
            <p:cNvSpPr/>
            <p:nvPr/>
          </p:nvSpPr>
          <p:spPr>
            <a:xfrm rot="8041282" flipH="1">
              <a:off x="10971151" y="1799736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66BAB380-534E-486C-982F-EAA0B4907822}"/>
                </a:ext>
              </a:extLst>
            </p:cNvPr>
            <p:cNvSpPr/>
            <p:nvPr/>
          </p:nvSpPr>
          <p:spPr>
            <a:xfrm rot="18120202" flipH="1">
              <a:off x="11766796" y="289080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2ACEFEA8-6F0A-4A2D-AD81-02DA9874D219}"/>
                </a:ext>
              </a:extLst>
            </p:cNvPr>
            <p:cNvSpPr/>
            <p:nvPr/>
          </p:nvSpPr>
          <p:spPr>
            <a:xfrm rot="18120202" flipH="1">
              <a:off x="11504787" y="1070053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D0233DA3-8AE9-4FE8-9BB5-563F6DF5E099}"/>
                </a:ext>
              </a:extLst>
            </p:cNvPr>
            <p:cNvSpPr/>
            <p:nvPr/>
          </p:nvSpPr>
          <p:spPr>
            <a:xfrm rot="18120202" flipH="1">
              <a:off x="11520691" y="1176128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3D18BF05-8C1D-4514-BB4A-9D6D8E7BC49F}"/>
                </a:ext>
              </a:extLst>
            </p:cNvPr>
            <p:cNvSpPr/>
            <p:nvPr/>
          </p:nvSpPr>
          <p:spPr>
            <a:xfrm rot="18120202" flipH="1">
              <a:off x="11625414" y="1228221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6B2F5C7B-89C4-49F6-B9D8-89A6A6698B2C}"/>
                </a:ext>
              </a:extLst>
            </p:cNvPr>
            <p:cNvSpPr/>
            <p:nvPr/>
          </p:nvSpPr>
          <p:spPr>
            <a:xfrm rot="18120202" flipH="1">
              <a:off x="11758922" y="817688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0255C806-9439-4F80-8973-EE26C1775D36}"/>
                </a:ext>
              </a:extLst>
            </p:cNvPr>
            <p:cNvSpPr/>
            <p:nvPr/>
          </p:nvSpPr>
          <p:spPr>
            <a:xfrm rot="18120202" flipH="1">
              <a:off x="11274562" y="1548571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EA42280E-67CD-428B-91B5-1FF0067AA097}"/>
                </a:ext>
              </a:extLst>
            </p:cNvPr>
            <p:cNvSpPr/>
            <p:nvPr/>
          </p:nvSpPr>
          <p:spPr>
            <a:xfrm rot="18120202" flipH="1">
              <a:off x="11377410" y="1405397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ACE0BF18-2F3D-4386-8163-69BE7C288485}"/>
                </a:ext>
              </a:extLst>
            </p:cNvPr>
            <p:cNvSpPr/>
            <p:nvPr/>
          </p:nvSpPr>
          <p:spPr>
            <a:xfrm rot="18120202" flipH="1">
              <a:off x="11018859" y="1621731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3EEF51BA-5880-4DAA-8125-D09750EF9948}"/>
                </a:ext>
              </a:extLst>
            </p:cNvPr>
            <p:cNvSpPr/>
            <p:nvPr/>
          </p:nvSpPr>
          <p:spPr>
            <a:xfrm rot="18120202" flipH="1">
              <a:off x="11052111" y="1687374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F50B03B1-1969-43C6-9CDC-862CE9CF0544}"/>
                </a:ext>
              </a:extLst>
            </p:cNvPr>
            <p:cNvSpPr/>
            <p:nvPr/>
          </p:nvSpPr>
          <p:spPr>
            <a:xfrm rot="18120202" flipH="1">
              <a:off x="11967830" y="680314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8EDC89C1-1D94-45D5-96D3-55CEC068F209}"/>
                </a:ext>
              </a:extLst>
            </p:cNvPr>
            <p:cNvSpPr/>
            <p:nvPr/>
          </p:nvSpPr>
          <p:spPr>
            <a:xfrm rot="18120202" flipH="1">
              <a:off x="11722523" y="669424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D9D73AB4-5AB3-4D48-87BB-86853B9296F7}"/>
                </a:ext>
              </a:extLst>
            </p:cNvPr>
            <p:cNvSpPr/>
            <p:nvPr/>
          </p:nvSpPr>
          <p:spPr>
            <a:xfrm rot="18120202" flipH="1">
              <a:off x="11481756" y="705747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44D5297D-81A2-4975-B666-15312894639D}"/>
                </a:ext>
              </a:extLst>
            </p:cNvPr>
            <p:cNvSpPr/>
            <p:nvPr/>
          </p:nvSpPr>
          <p:spPr>
            <a:xfrm rot="18120202" flipH="1">
              <a:off x="12032214" y="300665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77B00FD4-4BEB-4E58-A9DC-EBB11B4CB923}"/>
                </a:ext>
              </a:extLst>
            </p:cNvPr>
            <p:cNvSpPr/>
            <p:nvPr/>
          </p:nvSpPr>
          <p:spPr>
            <a:xfrm rot="18120202" flipH="1">
              <a:off x="11757502" y="437944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FBBCAABD-6CD2-47EB-BFCF-B40BF763D34E}"/>
                </a:ext>
              </a:extLst>
            </p:cNvPr>
            <p:cNvSpPr/>
            <p:nvPr/>
          </p:nvSpPr>
          <p:spPr>
            <a:xfrm rot="8041282" flipH="1">
              <a:off x="11467558" y="819997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51548A7-1FA6-4D4F-B723-5795A65DC6CC}"/>
                </a:ext>
              </a:extLst>
            </p:cNvPr>
            <p:cNvSpPr/>
            <p:nvPr/>
          </p:nvSpPr>
          <p:spPr>
            <a:xfrm rot="8041282" flipH="1">
              <a:off x="11585203" y="1132106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FE20067F-AB5A-4EE0-960B-B136F436FD93}"/>
                </a:ext>
              </a:extLst>
            </p:cNvPr>
            <p:cNvSpPr/>
            <p:nvPr/>
          </p:nvSpPr>
          <p:spPr>
            <a:xfrm rot="8041282" flipH="1">
              <a:off x="11593629" y="1042352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96E20B0-40C9-4FA6-84A7-D7632348D8F8}"/>
                </a:ext>
              </a:extLst>
            </p:cNvPr>
            <p:cNvSpPr/>
            <p:nvPr/>
          </p:nvSpPr>
          <p:spPr>
            <a:xfrm rot="8041282" flipH="1">
              <a:off x="11391563" y="123745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4018B5E4-4F86-4B32-916E-9016D5ACFBEC}"/>
                </a:ext>
              </a:extLst>
            </p:cNvPr>
            <p:cNvSpPr/>
            <p:nvPr/>
          </p:nvSpPr>
          <p:spPr>
            <a:xfrm rot="8041282" flipH="1">
              <a:off x="11833461" y="1021642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A6D67BA4-09DC-476E-BBC5-78DC6041C854}"/>
                </a:ext>
              </a:extLst>
            </p:cNvPr>
            <p:cNvSpPr/>
            <p:nvPr/>
          </p:nvSpPr>
          <p:spPr>
            <a:xfrm rot="8041282" flipH="1">
              <a:off x="11802302" y="991529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96DE505A-3DE9-424F-8C83-3FDE82AB9F25}"/>
                </a:ext>
              </a:extLst>
            </p:cNvPr>
            <p:cNvSpPr/>
            <p:nvPr/>
          </p:nvSpPr>
          <p:spPr>
            <a:xfrm rot="8041282" flipH="1">
              <a:off x="11696667" y="1022764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F1870F3D-61FB-4E0F-AAEB-977DEE61561B}"/>
                </a:ext>
              </a:extLst>
            </p:cNvPr>
            <p:cNvSpPr/>
            <p:nvPr/>
          </p:nvSpPr>
          <p:spPr>
            <a:xfrm rot="18120202" flipH="1">
              <a:off x="11723029" y="785126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E69CEBA8-74C4-4B83-B09F-3B54AB6DD319}"/>
                </a:ext>
              </a:extLst>
            </p:cNvPr>
            <p:cNvSpPr/>
            <p:nvPr/>
          </p:nvSpPr>
          <p:spPr>
            <a:xfrm rot="18120202" flipH="1">
              <a:off x="11514301" y="611537"/>
              <a:ext cx="46800" cy="46800"/>
            </a:xfrm>
            <a:prstGeom prst="ellipse">
              <a:avLst/>
            </a:prstGeom>
            <a:solidFill>
              <a:srgbClr val="D59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2"/>
                </a:solidFill>
                <a:ea typeface="+mj-ea"/>
                <a:cs typeface="+mj-cs"/>
              </a:endParaRPr>
            </a:p>
          </p:txBody>
        </p:sp>
      </p:grpSp>
      <p:sp>
        <p:nvSpPr>
          <p:cNvPr id="255" name="ZoneTexte 23">
            <a:extLst>
              <a:ext uri="{FF2B5EF4-FFF2-40B4-BE49-F238E27FC236}">
                <a16:creationId xmlns:a16="http://schemas.microsoft.com/office/drawing/2014/main" id="{A40914AF-4BE6-402D-B0F6-CF1DEF73D59A}"/>
              </a:ext>
            </a:extLst>
          </p:cNvPr>
          <p:cNvSpPr txBox="1">
            <a:spLocks/>
          </p:cNvSpPr>
          <p:nvPr/>
        </p:nvSpPr>
        <p:spPr>
          <a:xfrm>
            <a:off x="1413185" y="190105"/>
            <a:ext cx="1005237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Gotham Bold" panose="02000803030000020004" pitchFamily="2" charset="0"/>
              </a:rPr>
              <a:t>2. Schéma de l’architecture final</a:t>
            </a:r>
          </a:p>
        </p:txBody>
      </p:sp>
      <p:pic>
        <p:nvPicPr>
          <p:cNvPr id="133" name="Picture 377">
            <a:extLst>
              <a:ext uri="{FF2B5EF4-FFF2-40B4-BE49-F238E27FC236}">
                <a16:creationId xmlns:a16="http://schemas.microsoft.com/office/drawing/2014/main" id="{62F16D6C-6455-4F29-B116-A66DC2A32D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0" t="29048" b="21900"/>
          <a:stretch/>
        </p:blipFill>
        <p:spPr>
          <a:xfrm rot="10800000">
            <a:off x="-11106" y="921092"/>
            <a:ext cx="1694796" cy="1898873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CE1422D6-1CC8-49AE-8DC4-D75E38DF50EA}"/>
              </a:ext>
            </a:extLst>
          </p:cNvPr>
          <p:cNvSpPr/>
          <p:nvPr/>
        </p:nvSpPr>
        <p:spPr>
          <a:xfrm>
            <a:off x="7155526" y="1530285"/>
            <a:ext cx="36000" cy="36000"/>
          </a:xfrm>
          <a:prstGeom prst="rect">
            <a:avLst/>
          </a:prstGeom>
          <a:solidFill>
            <a:schemeClr val="bg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lumMod val="100000"/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04A8B8-E88C-4F2C-BC23-80CA4318F4FD}"/>
              </a:ext>
            </a:extLst>
          </p:cNvPr>
          <p:cNvSpPr/>
          <p:nvPr/>
        </p:nvSpPr>
        <p:spPr>
          <a:xfrm>
            <a:off x="1265823" y="2639220"/>
            <a:ext cx="36000" cy="36000"/>
          </a:xfrm>
          <a:prstGeom prst="rect">
            <a:avLst/>
          </a:prstGeom>
          <a:solidFill>
            <a:schemeClr val="bg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lumMod val="100000"/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1BE5517-6A9F-4EE1-8328-466EAA136F23}"/>
              </a:ext>
            </a:extLst>
          </p:cNvPr>
          <p:cNvSpPr/>
          <p:nvPr/>
        </p:nvSpPr>
        <p:spPr>
          <a:xfrm>
            <a:off x="1265823" y="2855343"/>
            <a:ext cx="36000" cy="36000"/>
          </a:xfrm>
          <a:prstGeom prst="rect">
            <a:avLst/>
          </a:prstGeom>
          <a:solidFill>
            <a:schemeClr val="bg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lumMod val="100000"/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>
                  <a:alpha val="0"/>
                </a:srgbClr>
              </a:solidFill>
            </a:endParaRPr>
          </a:p>
        </p:txBody>
      </p:sp>
      <p:pic>
        <p:nvPicPr>
          <p:cNvPr id="97" name="Graphic 29">
            <a:extLst>
              <a:ext uri="{FF2B5EF4-FFF2-40B4-BE49-F238E27FC236}">
                <a16:creationId xmlns:a16="http://schemas.microsoft.com/office/drawing/2014/main" id="{7FE69A52-B161-4BAB-AE58-D55D3D00F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292" y="2103722"/>
            <a:ext cx="324109" cy="324109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6304B9B6-91E1-45FA-B546-27C0E9D29630}"/>
              </a:ext>
            </a:extLst>
          </p:cNvPr>
          <p:cNvSpPr>
            <a:spLocks/>
          </p:cNvSpPr>
          <p:nvPr/>
        </p:nvSpPr>
        <p:spPr>
          <a:xfrm>
            <a:off x="825429" y="2089368"/>
            <a:ext cx="5962137" cy="4083906"/>
          </a:xfrm>
          <a:prstGeom prst="rect">
            <a:avLst/>
          </a:prstGeom>
          <a:noFill/>
          <a:ln w="12700">
            <a:solidFill>
              <a:srgbClr val="D62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FR" sz="1200" dirty="0">
                <a:ln w="0"/>
                <a:solidFill>
                  <a:schemeClr val="tx1"/>
                </a:solidFill>
              </a:rPr>
              <a:t>Compte de production</a:t>
            </a:r>
          </a:p>
        </p:txBody>
      </p:sp>
      <p:grpSp>
        <p:nvGrpSpPr>
          <p:cNvPr id="149" name="Group 86">
            <a:extLst>
              <a:ext uri="{FF2B5EF4-FFF2-40B4-BE49-F238E27FC236}">
                <a16:creationId xmlns:a16="http://schemas.microsoft.com/office/drawing/2014/main" id="{0095F8BF-389C-4CF3-872E-F55F7D3E3F34}"/>
              </a:ext>
            </a:extLst>
          </p:cNvPr>
          <p:cNvGrpSpPr>
            <a:grpSpLocks/>
          </p:cNvGrpSpPr>
          <p:nvPr/>
        </p:nvGrpSpPr>
        <p:grpSpPr>
          <a:xfrm>
            <a:off x="5008892" y="2652347"/>
            <a:ext cx="1103187" cy="638680"/>
            <a:chOff x="7724340" y="4516660"/>
            <a:chExt cx="1103187" cy="638680"/>
          </a:xfrm>
        </p:grpSpPr>
        <p:sp>
          <p:nvSpPr>
            <p:cNvPr id="150" name="TextBox 4">
              <a:extLst>
                <a:ext uri="{FF2B5EF4-FFF2-40B4-BE49-F238E27FC236}">
                  <a16:creationId xmlns:a16="http://schemas.microsoft.com/office/drawing/2014/main" id="{04749974-FAF2-40FB-B658-F36AD650907F}"/>
                </a:ext>
              </a:extLst>
            </p:cNvPr>
            <p:cNvSpPr txBox="1">
              <a:spLocks/>
            </p:cNvSpPr>
            <p:nvPr/>
          </p:nvSpPr>
          <p:spPr>
            <a:xfrm>
              <a:off x="7724340" y="4909119"/>
              <a:ext cx="11031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dirty="0">
                  <a:solidFill>
                    <a:srgbClr val="232F3D"/>
                  </a:solidFill>
                </a:rPr>
                <a:t>team-xx-lambda</a:t>
              </a:r>
            </a:p>
          </p:txBody>
        </p:sp>
        <p:pic>
          <p:nvPicPr>
            <p:cNvPr id="151" name="Graphic 15">
              <a:extLst>
                <a:ext uri="{FF2B5EF4-FFF2-40B4-BE49-F238E27FC236}">
                  <a16:creationId xmlns:a16="http://schemas.microsoft.com/office/drawing/2014/main" id="{52765A1E-CF81-4B1A-899A-A1EB0337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77927" y="4516660"/>
              <a:ext cx="396000" cy="396000"/>
            </a:xfrm>
            <a:prstGeom prst="rect">
              <a:avLst/>
            </a:prstGeom>
          </p:spPr>
        </p:pic>
      </p:grp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272D0E8-FAA5-4E1A-BE6D-3AB0032E26AB}"/>
              </a:ext>
            </a:extLst>
          </p:cNvPr>
          <p:cNvCxnSpPr>
            <a:cxnSpLocks/>
            <a:stCxn id="166" idx="3"/>
            <a:endCxn id="151" idx="1"/>
          </p:cNvCxnSpPr>
          <p:nvPr/>
        </p:nvCxnSpPr>
        <p:spPr>
          <a:xfrm flipV="1">
            <a:off x="5029886" y="2850347"/>
            <a:ext cx="332593" cy="4996"/>
          </a:xfrm>
          <a:prstGeom prst="line">
            <a:avLst/>
          </a:prstGeom>
          <a:ln w="19050" cap="flat" cmpd="sng" algn="ctr">
            <a:solidFill>
              <a:srgbClr val="545B64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9B9EEBF-E8ED-4D92-89E1-939D6539EB3C}"/>
              </a:ext>
            </a:extLst>
          </p:cNvPr>
          <p:cNvSpPr/>
          <p:nvPr/>
        </p:nvSpPr>
        <p:spPr>
          <a:xfrm>
            <a:off x="5695294" y="2953687"/>
            <a:ext cx="36000" cy="36000"/>
          </a:xfrm>
          <a:prstGeom prst="rect">
            <a:avLst/>
          </a:prstGeom>
          <a:solidFill>
            <a:schemeClr val="bg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lumMod val="100000"/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124E670-DDA8-4706-BC70-ABAE99073C65}"/>
              </a:ext>
            </a:extLst>
          </p:cNvPr>
          <p:cNvSpPr/>
          <p:nvPr/>
        </p:nvSpPr>
        <p:spPr>
          <a:xfrm>
            <a:off x="5695294" y="3169810"/>
            <a:ext cx="36000" cy="36000"/>
          </a:xfrm>
          <a:prstGeom prst="rect">
            <a:avLst/>
          </a:prstGeom>
          <a:solidFill>
            <a:schemeClr val="bg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lumMod val="100000"/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>
                  <a:alpha val="0"/>
                </a:srgbClr>
              </a:solidFill>
            </a:endParaRPr>
          </a:p>
        </p:txBody>
      </p:sp>
      <p:pic>
        <p:nvPicPr>
          <p:cNvPr id="127" name="Graphic 29">
            <a:extLst>
              <a:ext uri="{FF2B5EF4-FFF2-40B4-BE49-F238E27FC236}">
                <a16:creationId xmlns:a16="http://schemas.microsoft.com/office/drawing/2014/main" id="{52068A41-4B70-47C7-8DC4-EB1185E65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826" y="2117359"/>
            <a:ext cx="324109" cy="324109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D8ABF555-8835-429B-B8E0-011E5BED5402}"/>
              </a:ext>
            </a:extLst>
          </p:cNvPr>
          <p:cNvSpPr>
            <a:spLocks/>
          </p:cNvSpPr>
          <p:nvPr/>
        </p:nvSpPr>
        <p:spPr>
          <a:xfrm>
            <a:off x="7173526" y="2103722"/>
            <a:ext cx="4185923" cy="4069552"/>
          </a:xfrm>
          <a:prstGeom prst="rect">
            <a:avLst/>
          </a:prstGeom>
          <a:noFill/>
          <a:ln w="12700">
            <a:solidFill>
              <a:srgbClr val="D62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r-FR" sz="1200" dirty="0">
                <a:ln w="0"/>
                <a:solidFill>
                  <a:schemeClr val="tx1"/>
                </a:solidFill>
              </a:rPr>
              <a:t>Compte de sécurité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01BCF44-A4E7-4214-9684-1C1E15A997F3}"/>
              </a:ext>
            </a:extLst>
          </p:cNvPr>
          <p:cNvCxnSpPr>
            <a:cxnSpLocks/>
            <a:stCxn id="151" idx="0"/>
            <a:endCxn id="155" idx="2"/>
          </p:cNvCxnSpPr>
          <p:nvPr/>
        </p:nvCxnSpPr>
        <p:spPr>
          <a:xfrm flipH="1" flipV="1">
            <a:off x="5556350" y="1835107"/>
            <a:ext cx="4129" cy="817240"/>
          </a:xfrm>
          <a:prstGeom prst="line">
            <a:avLst/>
          </a:prstGeom>
          <a:ln w="19050" cap="flat" cmpd="sng" algn="ctr">
            <a:solidFill>
              <a:srgbClr val="545B64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31896-7A00-48A6-8C7A-93FD46FC95B2}"/>
              </a:ext>
            </a:extLst>
          </p:cNvPr>
          <p:cNvGrpSpPr>
            <a:grpSpLocks/>
          </p:cNvGrpSpPr>
          <p:nvPr/>
        </p:nvGrpSpPr>
        <p:grpSpPr>
          <a:xfrm>
            <a:off x="5116970" y="1195170"/>
            <a:ext cx="878767" cy="639937"/>
            <a:chOff x="4978994" y="1195170"/>
            <a:chExt cx="878767" cy="639937"/>
          </a:xfrm>
        </p:grpSpPr>
        <p:sp>
          <p:nvSpPr>
            <p:cNvPr id="154" name="TextBox 4">
              <a:extLst>
                <a:ext uri="{FF2B5EF4-FFF2-40B4-BE49-F238E27FC236}">
                  <a16:creationId xmlns:a16="http://schemas.microsoft.com/office/drawing/2014/main" id="{4D05DA39-F888-4A64-8B17-8D675F919671}"/>
                </a:ext>
              </a:extLst>
            </p:cNvPr>
            <p:cNvSpPr txBox="1">
              <a:spLocks/>
            </p:cNvSpPr>
            <p:nvPr/>
          </p:nvSpPr>
          <p:spPr>
            <a:xfrm>
              <a:off x="4978994" y="1195170"/>
              <a:ext cx="8787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dirty="0">
                  <a:solidFill>
                    <a:srgbClr val="232F3D"/>
                  </a:solidFill>
                </a:rPr>
                <a:t>team-xx-</a:t>
              </a:r>
              <a:r>
                <a:rPr lang="fr-FR" sz="1000" dirty="0" err="1">
                  <a:solidFill>
                    <a:srgbClr val="232F3D"/>
                  </a:solidFill>
                </a:rPr>
                <a:t>scp</a:t>
              </a:r>
              <a:endParaRPr lang="fr-FR" sz="1000" dirty="0">
                <a:solidFill>
                  <a:srgbClr val="232F3D"/>
                </a:solidFill>
              </a:endParaRPr>
            </a:p>
          </p:txBody>
        </p:sp>
        <p:pic>
          <p:nvPicPr>
            <p:cNvPr id="155" name="Graphic 15">
              <a:extLst>
                <a:ext uri="{FF2B5EF4-FFF2-40B4-BE49-F238E27FC236}">
                  <a16:creationId xmlns:a16="http://schemas.microsoft.com/office/drawing/2014/main" id="{C02FF09A-1FEB-4213-A85F-9A8F30F0E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20374" y="1439107"/>
              <a:ext cx="396000" cy="396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0D040D-7E2C-4B6B-AE51-1E2BD0247B1C}"/>
              </a:ext>
            </a:extLst>
          </p:cNvPr>
          <p:cNvGrpSpPr/>
          <p:nvPr/>
        </p:nvGrpSpPr>
        <p:grpSpPr>
          <a:xfrm>
            <a:off x="2818378" y="2460173"/>
            <a:ext cx="2211508" cy="790339"/>
            <a:chOff x="1175870" y="2625590"/>
            <a:chExt cx="2867159" cy="1182613"/>
          </a:xfrm>
        </p:grpSpPr>
        <p:grpSp>
          <p:nvGrpSpPr>
            <p:cNvPr id="140" name="Group 86">
              <a:extLst>
                <a:ext uri="{FF2B5EF4-FFF2-40B4-BE49-F238E27FC236}">
                  <a16:creationId xmlns:a16="http://schemas.microsoft.com/office/drawing/2014/main" id="{0FE4EFB2-4E29-41F5-8279-125C6DA9192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506219" y="3097707"/>
              <a:ext cx="763351" cy="638680"/>
              <a:chOff x="7894258" y="4516660"/>
              <a:chExt cx="763351" cy="638680"/>
            </a:xfrm>
          </p:grpSpPr>
          <p:sp>
            <p:nvSpPr>
              <p:cNvPr id="144" name="TextBox 4">
                <a:extLst>
                  <a:ext uri="{FF2B5EF4-FFF2-40B4-BE49-F238E27FC236}">
                    <a16:creationId xmlns:a16="http://schemas.microsoft.com/office/drawing/2014/main" id="{C29B032C-FAD8-4FA8-B0D6-6CC14B824F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4258" y="4909119"/>
                <a:ext cx="7633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000" dirty="0">
                    <a:solidFill>
                      <a:srgbClr val="232F3D"/>
                    </a:solidFill>
                  </a:rPr>
                  <a:t>scp-1.json</a:t>
                </a:r>
              </a:p>
            </p:txBody>
          </p:sp>
          <p:pic>
            <p:nvPicPr>
              <p:cNvPr id="145" name="Graphic 15">
                <a:extLst>
                  <a:ext uri="{FF2B5EF4-FFF2-40B4-BE49-F238E27FC236}">
                    <a16:creationId xmlns:a16="http://schemas.microsoft.com/office/drawing/2014/main" id="{2AFA01F4-40B0-4E71-BC00-8140A1637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077927" y="4516660"/>
                <a:ext cx="396000" cy="396000"/>
              </a:xfrm>
              <a:prstGeom prst="rect">
                <a:avLst/>
              </a:prstGeom>
            </p:spPr>
          </p:pic>
        </p:grpSp>
        <p:grpSp>
          <p:nvGrpSpPr>
            <p:cNvPr id="159" name="Group 86">
              <a:extLst>
                <a:ext uri="{FF2B5EF4-FFF2-40B4-BE49-F238E27FC236}">
                  <a16:creationId xmlns:a16="http://schemas.microsoft.com/office/drawing/2014/main" id="{49DE5739-9699-42B2-833F-5E1C58F323FF}"/>
                </a:ext>
              </a:extLst>
            </p:cNvPr>
            <p:cNvGrpSpPr>
              <a:grpSpLocks/>
            </p:cNvGrpSpPr>
            <p:nvPr/>
          </p:nvGrpSpPr>
          <p:grpSpPr>
            <a:xfrm>
              <a:off x="2342754" y="3097707"/>
              <a:ext cx="763351" cy="638680"/>
              <a:chOff x="7894258" y="4516660"/>
              <a:chExt cx="763351" cy="638680"/>
            </a:xfrm>
          </p:grpSpPr>
          <p:sp>
            <p:nvSpPr>
              <p:cNvPr id="160" name="TextBox 4">
                <a:extLst>
                  <a:ext uri="{FF2B5EF4-FFF2-40B4-BE49-F238E27FC236}">
                    <a16:creationId xmlns:a16="http://schemas.microsoft.com/office/drawing/2014/main" id="{8BAD6C38-1DE3-4223-B3E1-FC6DBB07E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4258" y="4909119"/>
                <a:ext cx="7633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000" dirty="0">
                    <a:solidFill>
                      <a:srgbClr val="232F3D"/>
                    </a:solidFill>
                  </a:rPr>
                  <a:t>scp-2.json</a:t>
                </a:r>
              </a:p>
            </p:txBody>
          </p:sp>
          <p:pic>
            <p:nvPicPr>
              <p:cNvPr id="161" name="Graphic 15">
                <a:extLst>
                  <a:ext uri="{FF2B5EF4-FFF2-40B4-BE49-F238E27FC236}">
                    <a16:creationId xmlns:a16="http://schemas.microsoft.com/office/drawing/2014/main" id="{13CC7A0C-DBBC-44D0-BC15-6EC826D2C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077927" y="4516660"/>
                <a:ext cx="396000" cy="396000"/>
              </a:xfrm>
              <a:prstGeom prst="rect">
                <a:avLst/>
              </a:prstGeom>
            </p:spPr>
          </p:pic>
        </p:grpSp>
        <p:grpSp>
          <p:nvGrpSpPr>
            <p:cNvPr id="162" name="Group 86">
              <a:extLst>
                <a:ext uri="{FF2B5EF4-FFF2-40B4-BE49-F238E27FC236}">
                  <a16:creationId xmlns:a16="http://schemas.microsoft.com/office/drawing/2014/main" id="{12F3BB2F-6535-4F26-B237-448D9F0B1773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9289" y="3097707"/>
              <a:ext cx="763351" cy="638680"/>
              <a:chOff x="7894258" y="4516660"/>
              <a:chExt cx="763351" cy="638680"/>
            </a:xfrm>
          </p:grpSpPr>
          <p:sp>
            <p:nvSpPr>
              <p:cNvPr id="163" name="TextBox 4">
                <a:extLst>
                  <a:ext uri="{FF2B5EF4-FFF2-40B4-BE49-F238E27FC236}">
                    <a16:creationId xmlns:a16="http://schemas.microsoft.com/office/drawing/2014/main" id="{A5827828-839D-41FE-AFEA-5A14849E38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4258" y="4909119"/>
                <a:ext cx="7633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000" dirty="0">
                    <a:solidFill>
                      <a:srgbClr val="232F3D"/>
                    </a:solidFill>
                  </a:rPr>
                  <a:t>scp-3.json</a:t>
                </a:r>
              </a:p>
            </p:txBody>
          </p:sp>
          <p:pic>
            <p:nvPicPr>
              <p:cNvPr id="164" name="Graphic 15">
                <a:extLst>
                  <a:ext uri="{FF2B5EF4-FFF2-40B4-BE49-F238E27FC236}">
                    <a16:creationId xmlns:a16="http://schemas.microsoft.com/office/drawing/2014/main" id="{CA05F9AF-D865-4514-A3DD-B0EEA5338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077927" y="4516660"/>
                <a:ext cx="396000" cy="39600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A372E3-B2F9-425B-9506-F36C33B13BE7}"/>
                </a:ext>
              </a:extLst>
            </p:cNvPr>
            <p:cNvGrpSpPr/>
            <p:nvPr/>
          </p:nvGrpSpPr>
          <p:grpSpPr>
            <a:xfrm>
              <a:off x="1175870" y="2625590"/>
              <a:ext cx="2867159" cy="1182613"/>
              <a:chOff x="1175870" y="2625590"/>
              <a:chExt cx="2867159" cy="1182613"/>
            </a:xfrm>
          </p:grpSpPr>
          <p:pic>
            <p:nvPicPr>
              <p:cNvPr id="143" name="Graphic 15">
                <a:extLst>
                  <a:ext uri="{FF2B5EF4-FFF2-40B4-BE49-F238E27FC236}">
                    <a16:creationId xmlns:a16="http://schemas.microsoft.com/office/drawing/2014/main" id="{6F5CA666-BE2D-4D75-8303-B50169DB7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79882" y="2629891"/>
                <a:ext cx="396000" cy="396000"/>
              </a:xfrm>
              <a:prstGeom prst="rect">
                <a:avLst/>
              </a:prstGeom>
            </p:spPr>
          </p:pic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D72D0D10-2AC0-40C5-8E74-9FBA0310576B}"/>
                  </a:ext>
                </a:extLst>
              </p:cNvPr>
              <p:cNvSpPr/>
              <p:nvPr/>
            </p:nvSpPr>
            <p:spPr>
              <a:xfrm>
                <a:off x="1175870" y="2625590"/>
                <a:ext cx="2867159" cy="1182613"/>
              </a:xfrm>
              <a:prstGeom prst="rect">
                <a:avLst/>
              </a:prstGeom>
              <a:noFill/>
              <a:ln w="12700">
                <a:solidFill>
                  <a:srgbClr val="3F86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ln w="0"/>
                    <a:solidFill>
                      <a:srgbClr val="3F86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team-xx-</a:t>
                </a:r>
                <a:r>
                  <a:rPr lang="en-US" sz="1200" dirty="0" err="1">
                    <a:ln w="0"/>
                    <a:solidFill>
                      <a:srgbClr val="3F86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scp</a:t>
                </a:r>
                <a:r>
                  <a:rPr lang="en-US" sz="1200" dirty="0">
                    <a:ln w="0"/>
                    <a:solidFill>
                      <a:srgbClr val="3F86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-bucket</a:t>
                </a:r>
              </a:p>
            </p:txBody>
          </p:sp>
        </p:grpSp>
      </p:grpSp>
      <p:grpSp>
        <p:nvGrpSpPr>
          <p:cNvPr id="174" name="Group 86">
            <a:extLst>
              <a:ext uri="{FF2B5EF4-FFF2-40B4-BE49-F238E27FC236}">
                <a16:creationId xmlns:a16="http://schemas.microsoft.com/office/drawing/2014/main" id="{236D5DC2-E929-43D7-A16D-AACF0319CF72}"/>
              </a:ext>
            </a:extLst>
          </p:cNvPr>
          <p:cNvGrpSpPr>
            <a:grpSpLocks/>
          </p:cNvGrpSpPr>
          <p:nvPr/>
        </p:nvGrpSpPr>
        <p:grpSpPr>
          <a:xfrm>
            <a:off x="10268789" y="5418398"/>
            <a:ext cx="1013419" cy="638680"/>
            <a:chOff x="7769227" y="4516660"/>
            <a:chExt cx="1013419" cy="638680"/>
          </a:xfrm>
        </p:grpSpPr>
        <p:sp>
          <p:nvSpPr>
            <p:cNvPr id="175" name="TextBox 4">
              <a:extLst>
                <a:ext uri="{FF2B5EF4-FFF2-40B4-BE49-F238E27FC236}">
                  <a16:creationId xmlns:a16="http://schemas.microsoft.com/office/drawing/2014/main" id="{DBD1811B-B024-47BC-9B9B-41CAFE6F3C0B}"/>
                </a:ext>
              </a:extLst>
            </p:cNvPr>
            <p:cNvSpPr txBox="1">
              <a:spLocks/>
            </p:cNvSpPr>
            <p:nvPr/>
          </p:nvSpPr>
          <p:spPr>
            <a:xfrm>
              <a:off x="7769227" y="4909119"/>
              <a:ext cx="10134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dirty="0">
                  <a:solidFill>
                    <a:srgbClr val="232F3D"/>
                  </a:solidFill>
                </a:rPr>
                <a:t>Administrateur</a:t>
              </a:r>
            </a:p>
          </p:txBody>
        </p:sp>
        <p:pic>
          <p:nvPicPr>
            <p:cNvPr id="176" name="Graphic 15">
              <a:extLst>
                <a:ext uri="{FF2B5EF4-FFF2-40B4-BE49-F238E27FC236}">
                  <a16:creationId xmlns:a16="http://schemas.microsoft.com/office/drawing/2014/main" id="{ACDB086C-0916-4F1A-AE78-918723185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8077927" y="4516660"/>
              <a:ext cx="396000" cy="396000"/>
            </a:xfrm>
            <a:prstGeom prst="rect">
              <a:avLst/>
            </a:prstGeom>
          </p:spPr>
        </p:pic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1C980A2-B3A9-204B-AE43-EA47D2734EB8}"/>
              </a:ext>
            </a:extLst>
          </p:cNvPr>
          <p:cNvSpPr/>
          <p:nvPr/>
        </p:nvSpPr>
        <p:spPr>
          <a:xfrm>
            <a:off x="1037261" y="3996134"/>
            <a:ext cx="2681162" cy="1290241"/>
          </a:xfrm>
          <a:prstGeom prst="rect">
            <a:avLst/>
          </a:prstGeom>
          <a:noFill/>
          <a:ln w="12700">
            <a:solidFill>
              <a:srgbClr val="CD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CD2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3990A7BD-809C-F141-8DEB-F7726A1289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32185" y="3969284"/>
            <a:ext cx="381000" cy="381000"/>
          </a:xfrm>
          <a:prstGeom prst="rect">
            <a:avLst/>
          </a:prstGeom>
        </p:spPr>
      </p:pic>
      <p:pic>
        <p:nvPicPr>
          <p:cNvPr id="131" name="Graphic 37">
            <a:extLst>
              <a:ext uri="{FF2B5EF4-FFF2-40B4-BE49-F238E27FC236}">
                <a16:creationId xmlns:a16="http://schemas.microsoft.com/office/drawing/2014/main" id="{0D89850D-6736-1E4B-94A6-FCCD4D9C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72" y="4036372"/>
            <a:ext cx="272403" cy="27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Graphic 23">
            <a:extLst>
              <a:ext uri="{FF2B5EF4-FFF2-40B4-BE49-F238E27FC236}">
                <a16:creationId xmlns:a16="http://schemas.microsoft.com/office/drawing/2014/main" id="{ED463EDF-2076-6441-898E-EC67785D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 flipH="1">
            <a:off x="1579697" y="4347852"/>
            <a:ext cx="376447" cy="37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Graphic 23">
            <a:extLst>
              <a:ext uri="{FF2B5EF4-FFF2-40B4-BE49-F238E27FC236}">
                <a16:creationId xmlns:a16="http://schemas.microsoft.com/office/drawing/2014/main" id="{16E1853E-8E6E-7A4B-BCEC-7AF2BD3D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 flipH="1">
            <a:off x="2228346" y="4347852"/>
            <a:ext cx="376447" cy="37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23">
            <a:extLst>
              <a:ext uri="{FF2B5EF4-FFF2-40B4-BE49-F238E27FC236}">
                <a16:creationId xmlns:a16="http://schemas.microsoft.com/office/drawing/2014/main" id="{45F2E9A4-DC58-7C48-A696-2FDD9E9D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 flipH="1">
            <a:off x="2990753" y="4347852"/>
            <a:ext cx="376447" cy="37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6B64E-55A3-A146-AAF9-0EB186C935DC}"/>
              </a:ext>
            </a:extLst>
          </p:cNvPr>
          <p:cNvSpPr txBox="1"/>
          <p:nvPr/>
        </p:nvSpPr>
        <p:spPr>
          <a:xfrm>
            <a:off x="1490974" y="4724299"/>
            <a:ext cx="5733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600" dirty="0"/>
              <a:t>developer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A3BC47-2FEF-4D41-B061-1CA1B05B5B7D}"/>
              </a:ext>
            </a:extLst>
          </p:cNvPr>
          <p:cNvSpPr txBox="1"/>
          <p:nvPr/>
        </p:nvSpPr>
        <p:spPr>
          <a:xfrm>
            <a:off x="2163609" y="4724299"/>
            <a:ext cx="5733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600" dirty="0"/>
              <a:t>exploiter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9B5F91F-B89C-DF40-9782-051C6D729229}"/>
              </a:ext>
            </a:extLst>
          </p:cNvPr>
          <p:cNvSpPr txBox="1"/>
          <p:nvPr/>
        </p:nvSpPr>
        <p:spPr>
          <a:xfrm>
            <a:off x="2894351" y="4730968"/>
            <a:ext cx="57334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500" dirty="0"/>
              <a:t>administrator</a:t>
            </a:r>
          </a:p>
        </p:txBody>
      </p:sp>
      <p:grpSp>
        <p:nvGrpSpPr>
          <p:cNvPr id="141" name="Group 86">
            <a:extLst>
              <a:ext uri="{FF2B5EF4-FFF2-40B4-BE49-F238E27FC236}">
                <a16:creationId xmlns:a16="http://schemas.microsoft.com/office/drawing/2014/main" id="{674A4F25-9541-504C-8CBC-AC95A026FBA2}"/>
              </a:ext>
            </a:extLst>
          </p:cNvPr>
          <p:cNvGrpSpPr>
            <a:grpSpLocks/>
          </p:cNvGrpSpPr>
          <p:nvPr/>
        </p:nvGrpSpPr>
        <p:grpSpPr>
          <a:xfrm>
            <a:off x="5847694" y="5571293"/>
            <a:ext cx="1013419" cy="638680"/>
            <a:chOff x="7769227" y="4516660"/>
            <a:chExt cx="1013419" cy="638680"/>
          </a:xfrm>
        </p:grpSpPr>
        <p:sp>
          <p:nvSpPr>
            <p:cNvPr id="142" name="TextBox 4">
              <a:extLst>
                <a:ext uri="{FF2B5EF4-FFF2-40B4-BE49-F238E27FC236}">
                  <a16:creationId xmlns:a16="http://schemas.microsoft.com/office/drawing/2014/main" id="{DE367EE7-23E4-F046-B35A-954C1E467ED8}"/>
                </a:ext>
              </a:extLst>
            </p:cNvPr>
            <p:cNvSpPr txBox="1">
              <a:spLocks/>
            </p:cNvSpPr>
            <p:nvPr/>
          </p:nvSpPr>
          <p:spPr>
            <a:xfrm>
              <a:off x="7769227" y="4909119"/>
              <a:ext cx="10134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dirty="0">
                  <a:solidFill>
                    <a:srgbClr val="232F3D"/>
                  </a:solidFill>
                </a:rPr>
                <a:t>Administrateur</a:t>
              </a:r>
            </a:p>
          </p:txBody>
        </p:sp>
        <p:pic>
          <p:nvPicPr>
            <p:cNvPr id="146" name="Graphic 15">
              <a:extLst>
                <a:ext uri="{FF2B5EF4-FFF2-40B4-BE49-F238E27FC236}">
                  <a16:creationId xmlns:a16="http://schemas.microsoft.com/office/drawing/2014/main" id="{80BB258F-A6DC-7D4C-BF63-76D4125B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8077927" y="4516660"/>
              <a:ext cx="396000" cy="396000"/>
            </a:xfrm>
            <a:prstGeom prst="rect">
              <a:avLst/>
            </a:prstGeom>
          </p:spPr>
        </p:pic>
      </p:grpSp>
      <p:pic>
        <p:nvPicPr>
          <p:cNvPr id="158" name="Graphic 22">
            <a:extLst>
              <a:ext uri="{FF2B5EF4-FFF2-40B4-BE49-F238E27FC236}">
                <a16:creationId xmlns:a16="http://schemas.microsoft.com/office/drawing/2014/main" id="{A45C3BBD-57E0-294D-92DD-C89E2EB47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102829" y="4945157"/>
            <a:ext cx="239712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48FD6C5-36D6-7E4D-87CD-8BD0EB81769A}"/>
              </a:ext>
            </a:extLst>
          </p:cNvPr>
          <p:cNvSpPr txBox="1"/>
          <p:nvPr/>
        </p:nvSpPr>
        <p:spPr>
          <a:xfrm>
            <a:off x="1383074" y="5007553"/>
            <a:ext cx="9127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B</a:t>
            </a:r>
            <a:r>
              <a:rPr lang="en-FR" sz="600" dirty="0"/>
              <a:t>reakglass account</a:t>
            </a:r>
          </a:p>
        </p:txBody>
      </p:sp>
      <p:pic>
        <p:nvPicPr>
          <p:cNvPr id="170" name="Graphic 6">
            <a:extLst>
              <a:ext uri="{FF2B5EF4-FFF2-40B4-BE49-F238E27FC236}">
                <a16:creationId xmlns:a16="http://schemas.microsoft.com/office/drawing/2014/main" id="{0F1CFA11-99C8-2544-8629-8B3243898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97" y="259537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395BD9-465F-4143-9A60-E8E3E809B577}"/>
              </a:ext>
            </a:extLst>
          </p:cNvPr>
          <p:cNvSpPr txBox="1"/>
          <p:nvPr/>
        </p:nvSpPr>
        <p:spPr>
          <a:xfrm>
            <a:off x="1317297" y="3360401"/>
            <a:ext cx="755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 dirty="0"/>
              <a:t>RDS</a:t>
            </a:r>
          </a:p>
        </p:txBody>
      </p:sp>
      <p:pic>
        <p:nvPicPr>
          <p:cNvPr id="171" name="Graphic 19">
            <a:extLst>
              <a:ext uri="{FF2B5EF4-FFF2-40B4-BE49-F238E27FC236}">
                <a16:creationId xmlns:a16="http://schemas.microsoft.com/office/drawing/2014/main" id="{704E9657-ED7F-1D43-8B68-07114F528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330" y="4566413"/>
            <a:ext cx="478128" cy="47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5C4A28-090B-A743-8AFB-C3CDF546CA48}"/>
              </a:ext>
            </a:extLst>
          </p:cNvPr>
          <p:cNvCxnSpPr>
            <a:stCxn id="171" idx="2"/>
            <a:endCxn id="146" idx="0"/>
          </p:cNvCxnSpPr>
          <p:nvPr/>
        </p:nvCxnSpPr>
        <p:spPr>
          <a:xfrm>
            <a:off x="6354394" y="5044541"/>
            <a:ext cx="0" cy="526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1AA4BF-AB77-6944-B81E-62BC49B4F31C}"/>
              </a:ext>
            </a:extLst>
          </p:cNvPr>
          <p:cNvSpPr txBox="1"/>
          <p:nvPr/>
        </p:nvSpPr>
        <p:spPr>
          <a:xfrm>
            <a:off x="5847694" y="4308775"/>
            <a:ext cx="9398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B</a:t>
            </a:r>
            <a:r>
              <a:rPr lang="en-FR" sz="900" dirty="0"/>
              <a:t>udget alerting</a:t>
            </a:r>
          </a:p>
        </p:txBody>
      </p:sp>
    </p:spTree>
    <p:extLst>
      <p:ext uri="{BB962C8B-B14F-4D97-AF65-F5344CB8AC3E}">
        <p14:creationId xmlns:p14="http://schemas.microsoft.com/office/powerpoint/2010/main" val="844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85C8-4427-0D4C-B6F5-EA99587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Conclusion managériale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B00C1-087F-1244-968D-2A23978EF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Sécurisation et gestion de l’IAM</a:t>
            </a:r>
          </a:p>
          <a:p>
            <a:r>
              <a:rPr lang="en-FR" dirty="0"/>
              <a:t>Implémentation de règles pour contrôler l’accès à l’infrastructure</a:t>
            </a:r>
          </a:p>
          <a:p>
            <a:r>
              <a:rPr lang="en-FR" dirty="0"/>
              <a:t>Amélioration du suivi de l’infrastructure</a:t>
            </a:r>
          </a:p>
          <a:p>
            <a:r>
              <a:rPr lang="en-FR" dirty="0"/>
              <a:t>Autres recommendations : </a:t>
            </a:r>
          </a:p>
          <a:p>
            <a:pPr lvl="1"/>
            <a:r>
              <a:rPr lang="en-GB" dirty="0"/>
              <a:t>A</a:t>
            </a:r>
            <a:r>
              <a:rPr lang="en-FR" dirty="0"/>
              <a:t>ugmentation de la sécurité du mot de passe</a:t>
            </a:r>
          </a:p>
          <a:p>
            <a:pPr lvl="1"/>
            <a:r>
              <a:rPr lang="en-FR" dirty="0"/>
              <a:t>Augmentation du nombre de groupes d’utilisateurs</a:t>
            </a:r>
          </a:p>
          <a:p>
            <a:pPr lvl="1"/>
            <a:r>
              <a:rPr lang="en-FR" dirty="0"/>
              <a:t>Tags plus explicatifs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03927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7414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8202302174152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7084814707789459","enableDocumentContentUpdater":true,"version":"1.9"}]]></TemplafySlideTemplateConfiguration>
</file>

<file path=customXml/item2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EE12F1A-15BD-45BE-92DB-1160394BAA8C}">
  <ds:schemaRefs/>
</ds:datastoreItem>
</file>

<file path=customXml/itemProps2.xml><?xml version="1.0" encoding="utf-8"?>
<ds:datastoreItem xmlns:ds="http://schemas.openxmlformats.org/officeDocument/2006/customXml" ds:itemID="{9BB683C9-A1F9-4A14-92B3-1EBAF8BEC13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195</Words>
  <Application>Microsoft Macintosh PowerPoint</Application>
  <PresentationFormat>Widescreen</PresentationFormat>
  <Paragraphs>46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Gotham</vt:lpstr>
      <vt:lpstr>Gotham Bold</vt:lpstr>
      <vt:lpstr>Gotham Book</vt:lpstr>
      <vt:lpstr>Tahoma</vt:lpstr>
      <vt:lpstr>Office Theme</vt:lpstr>
      <vt:lpstr>PowerPoint Presentation</vt:lpstr>
      <vt:lpstr>Sommaire</vt:lpstr>
      <vt:lpstr>1. Présentation du cadre de la mission</vt:lpstr>
      <vt:lpstr>PowerPoint Presentation</vt:lpstr>
      <vt:lpstr>3. Conclusion managériale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AKIN Yavuz Kerim</dc:creator>
  <cp:lastModifiedBy>AKIN Yavuz Kerim</cp:lastModifiedBy>
  <cp:revision>2</cp:revision>
  <dcterms:created xsi:type="dcterms:W3CDTF">2022-03-30T14:51:44Z</dcterms:created>
  <dcterms:modified xsi:type="dcterms:W3CDTF">2022-03-30T20:12:35Z</dcterms:modified>
</cp:coreProperties>
</file>